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62"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Lst>
  <p:sldSz cy="6858000" cx="12192000"/>
  <p:notesSz cx="6858000" cy="1857375"/>
  <p:embeddedFontLst>
    <p:embeddedFont>
      <p:font typeface="Nunito"/>
      <p:regular r:id="rId46"/>
      <p:bold r:id="rId47"/>
      <p:italic r:id="rId48"/>
      <p:boldItalic r:id="rId49"/>
    </p:embeddedFont>
    <p:embeddedFont>
      <p:font typeface="Maven Pro"/>
      <p:regular r:id="rId50"/>
      <p:bold r:id="rId51"/>
    </p:embeddedFont>
    <p:embeddedFont>
      <p:font typeface="IBM Plex Mono SemiBold"/>
      <p:regular r:id="rId52"/>
      <p:bold r:id="rId53"/>
      <p:italic r:id="rId54"/>
      <p:boldItalic r:id="rId55"/>
    </p:embeddedFont>
    <p:embeddedFont>
      <p:font typeface="IBM Plex Mono"/>
      <p:regular r:id="rId56"/>
      <p:bold r:id="rId57"/>
      <p:italic r:id="rId58"/>
      <p:boldItalic r:id="rId5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84">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84" orient="horz"/>
        <p:guide pos="384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font" Target="fonts/Nunito-regular.fntdata"/><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Nunito-italic.fntdata"/><Relationship Id="rId47" Type="http://schemas.openxmlformats.org/officeDocument/2006/relationships/font" Target="fonts/Nunito-bold.fntdata"/><Relationship Id="rId49" Type="http://schemas.openxmlformats.org/officeDocument/2006/relationships/font" Target="fonts/Nunito-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MavenPro-bold.fntdata"/><Relationship Id="rId50" Type="http://schemas.openxmlformats.org/officeDocument/2006/relationships/font" Target="fonts/MavenPro-regular.fntdata"/><Relationship Id="rId53" Type="http://schemas.openxmlformats.org/officeDocument/2006/relationships/font" Target="fonts/IBMPlexMonoSemiBold-bold.fntdata"/><Relationship Id="rId52" Type="http://schemas.openxmlformats.org/officeDocument/2006/relationships/font" Target="fonts/IBMPlexMonoSemiBold-regular.fntdata"/><Relationship Id="rId11" Type="http://schemas.openxmlformats.org/officeDocument/2006/relationships/slide" Target="slides/slide6.xml"/><Relationship Id="rId55" Type="http://schemas.openxmlformats.org/officeDocument/2006/relationships/font" Target="fonts/IBMPlexMonoSemiBold-boldItalic.fntdata"/><Relationship Id="rId10" Type="http://schemas.openxmlformats.org/officeDocument/2006/relationships/slide" Target="slides/slide5.xml"/><Relationship Id="rId54" Type="http://schemas.openxmlformats.org/officeDocument/2006/relationships/font" Target="fonts/IBMPlexMonoSemiBold-italic.fntdata"/><Relationship Id="rId13" Type="http://schemas.openxmlformats.org/officeDocument/2006/relationships/slide" Target="slides/slide8.xml"/><Relationship Id="rId57" Type="http://schemas.openxmlformats.org/officeDocument/2006/relationships/font" Target="fonts/IBMPlexMono-bold.fntdata"/><Relationship Id="rId12" Type="http://schemas.openxmlformats.org/officeDocument/2006/relationships/slide" Target="slides/slide7.xml"/><Relationship Id="rId56" Type="http://schemas.openxmlformats.org/officeDocument/2006/relationships/font" Target="fonts/IBMPlexMono-regular.fntdata"/><Relationship Id="rId15" Type="http://schemas.openxmlformats.org/officeDocument/2006/relationships/slide" Target="slides/slide10.xml"/><Relationship Id="rId59" Type="http://schemas.openxmlformats.org/officeDocument/2006/relationships/font" Target="fonts/IBMPlexMono-boldItalic.fntdata"/><Relationship Id="rId14" Type="http://schemas.openxmlformats.org/officeDocument/2006/relationships/slide" Target="slides/slide9.xml"/><Relationship Id="rId58" Type="http://schemas.openxmlformats.org/officeDocument/2006/relationships/font" Target="fonts/IBMPlexMono-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3" name="Google Shape;293;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4" name="Google Shape;294;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The provided histogram depicts the distribution of user rating counts. The majority of users either refrained from rating any courses or did so infrequently. However, a small number of exceptional students gave ratings for more than 40 courses.</a:t>
            </a:r>
            <a:endParaRPr/>
          </a:p>
        </p:txBody>
      </p:sp>
      <p:sp>
        <p:nvSpPr>
          <p:cNvPr id="361" name="Google Shape;361;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The table below displays the top 20 widely-adopted courses. Nine out of the top 10 courses pertain to the data topic, with the 4th course being the sole representative of the software engineering topic.</a:t>
            </a:r>
            <a:endParaRPr/>
          </a:p>
        </p:txBody>
      </p:sp>
      <p:sp>
        <p:nvSpPr>
          <p:cNvPr id="367" name="Google Shape;367;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265bd4582bf_0_119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As we can see from the `wordcloud`,  there are many popular IT related keywords such as python, data science, machine learning, big data, ai, tensorflow, container, cloud, etc. By looking at these keywords, we should have a general understanding that the courses in the dataset are focused on demanding IT skills.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373" name="Google Shape;373;g265bd4582bf_0_119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1" name="Google Shape;381;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g265bd4582bf_0_128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14" name="Google Shape;414;g265bd4582bf_0_128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5" name="Google Shape;415;g265bd4582bf_0_128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g265c570ab88_0_26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31" name="Google Shape;431;g265c570ab88_0_26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Next, how can we calculate a recommendation score for each new course with respect to users, using user profile vectors and genre vectors?</a:t>
            </a:r>
            <a:endParaRPr/>
          </a:p>
          <a:p>
            <a:pPr indent="0" lvl="0" marL="0" rtl="0" algn="l">
              <a:spcBef>
                <a:spcPts val="0"/>
              </a:spcBef>
              <a:spcAft>
                <a:spcPts val="0"/>
              </a:spcAft>
              <a:buNone/>
            </a:pPr>
            <a:r>
              <a:rPr lang="en-US"/>
              <a:t>One simple but effective way is to apply the dot product to the user profile vector and course genre vector (as they always have the same shape). Since we have two users and three courses, we need to perform a matrix multiplication:</a:t>
            </a:r>
            <a:endParaRPr/>
          </a:p>
        </p:txBody>
      </p:sp>
      <p:sp>
        <p:nvSpPr>
          <p:cNvPr id="432" name="Google Shape;432;g265c570ab88_0_26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g265c570ab88_0_28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40" name="Google Shape;440;g265c570ab88_0_28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Then, we need to choose a recommendation score threshold. If the score of any course is above the threshold, we may recommend that course to the user.</a:t>
            </a:r>
            <a:endParaRPr/>
          </a:p>
        </p:txBody>
      </p:sp>
      <p:sp>
        <p:nvSpPr>
          <p:cNvPr id="441" name="Google Shape;441;g265c570ab88_0_28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g265c570ab88_0_31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The lower left plot displays the average number of new or unseen courses recommended per user in the test dataset (~1000 samples). Meanwhile, the lower right plot illustrates the top-10 commonly recommended courses.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In the lower left chart, we varied the threshold from 6 to 30. To ensure approximately 10 recommended courses per user, we set the threshold to 25 in order to calculate the top-10 commonly recommended courses in the lower right.</a:t>
            </a:r>
            <a:endParaRPr/>
          </a:p>
        </p:txBody>
      </p:sp>
      <p:sp>
        <p:nvSpPr>
          <p:cNvPr id="449" name="Google Shape;449;g265c570ab88_0_3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g265c570ab88_0_29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57" name="Google Shape;457;g265c570ab88_0_29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What if we don’t know user’s </a:t>
            </a:r>
            <a:r>
              <a:rPr lang="en-US"/>
              <a:t>preferred</a:t>
            </a:r>
            <a:r>
              <a:rPr lang="en-US"/>
              <a:t> genre of courses? We can instead find </a:t>
            </a:r>
            <a:r>
              <a:rPr lang="en-US"/>
              <a:t>courses which are similar enough to your enrolled courses.</a:t>
            </a:r>
            <a:endParaRPr/>
          </a:p>
        </p:txBody>
      </p:sp>
      <p:sp>
        <p:nvSpPr>
          <p:cNvPr id="458" name="Google Shape;458;g265c570ab88_0_29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g265c570ab88_0_3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74" name="Google Shape;474;g265c570ab88_0_33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Next, how can we calculate a recommendation score for each new course with respect to users, using user profile vectors and genre vectors?</a:t>
            </a:r>
            <a:endParaRPr/>
          </a:p>
          <a:p>
            <a:pPr indent="0" lvl="0" marL="0" rtl="0" algn="l">
              <a:spcBef>
                <a:spcPts val="0"/>
              </a:spcBef>
              <a:spcAft>
                <a:spcPts val="0"/>
              </a:spcAft>
              <a:buNone/>
            </a:pPr>
            <a:r>
              <a:rPr lang="en-US"/>
              <a:t>One simple but effective way is to apply the dot product to the user profile vector and course genre vector (as they always have the same shape). Since we have two users and three courses, we need to perform a matrix multiplication:</a:t>
            </a:r>
            <a:endParaRPr/>
          </a:p>
        </p:txBody>
      </p:sp>
      <p:sp>
        <p:nvSpPr>
          <p:cNvPr id="475" name="Google Shape;475;g265c570ab88_0_33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0" name="Google Shape;300;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1" name="Google Shape;301;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g265c570ab88_0_34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The lower left plot displays the average number of new or unseen courses recommended per user in the test dataset (~1000 samples). Meanwhile, the lower right plot illustrates the top-10 commonly recommended courses.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In the lower left chart, we varied the threshold from 6 to 30. To ensure approximately 10 recommended courses per user, we set the threshold to 25 in order to calculate the top-10 commonly recommended courses in the lower right.</a:t>
            </a:r>
            <a:endParaRPr/>
          </a:p>
        </p:txBody>
      </p:sp>
      <p:sp>
        <p:nvSpPr>
          <p:cNvPr id="483" name="Google Shape;483;g265c570ab88_0_3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g265c570ab88_0_3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91" name="Google Shape;491;g265c570ab88_0_35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Now we divided </a:t>
            </a:r>
            <a:r>
              <a:rPr lang="en-US"/>
              <a:t>users</a:t>
            </a:r>
            <a:r>
              <a:rPr lang="en-US"/>
              <a:t>  into several groups based on their enrollments.</a:t>
            </a:r>
            <a:r>
              <a:rPr lang="en-US"/>
              <a:t> </a:t>
            </a:r>
            <a:endParaRPr/>
          </a:p>
          <a:p>
            <a:pPr indent="0" lvl="0" marL="0" rtl="0" algn="l">
              <a:spcBef>
                <a:spcPts val="0"/>
              </a:spcBef>
              <a:spcAft>
                <a:spcPts val="0"/>
              </a:spcAft>
              <a:buNone/>
            </a:pPr>
            <a:r>
              <a:t/>
            </a:r>
            <a:endParaRPr/>
          </a:p>
        </p:txBody>
      </p:sp>
      <p:sp>
        <p:nvSpPr>
          <p:cNvPr id="492" name="Google Shape;492;g265c570ab88_0_35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g265c570ab88_0_40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08" name="Google Shape;508;g265c570ab88_0_40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If we plot a covariance matrix of the user profile feature vectors with 14 features, we can observe that some features are actually correlated.</a:t>
            </a:r>
            <a:endParaRPr/>
          </a:p>
          <a:p>
            <a:pPr indent="0" lvl="0" marL="0" rtl="0" algn="l">
              <a:spcBef>
                <a:spcPts val="0"/>
              </a:spcBef>
              <a:spcAft>
                <a:spcPts val="0"/>
              </a:spcAft>
              <a:buNone/>
            </a:pPr>
            <a:r>
              <a:rPr lang="en-US"/>
              <a:t>For example it is obvious that the feature MachineLearning and the feature DataScience are correlated.</a:t>
            </a:r>
            <a:endParaRPr/>
          </a:p>
          <a:p>
            <a:pPr indent="0" lvl="0" marL="0" rtl="0" algn="l">
              <a:spcBef>
                <a:spcPts val="0"/>
              </a:spcBef>
              <a:spcAft>
                <a:spcPts val="0"/>
              </a:spcAft>
              <a:buNone/>
            </a:pPr>
            <a:r>
              <a:rPr lang="en-US"/>
              <a:t>Such covariances among features may indicate that we can apply PCA to find its main components (eigenvectors with max eigenvalues on the covariance matrix).</a:t>
            </a:r>
            <a:endParaRPr/>
          </a:p>
          <a:p>
            <a:pPr indent="0" lvl="0" marL="0" rtl="0" algn="l">
              <a:spcBef>
                <a:spcPts val="0"/>
              </a:spcBef>
              <a:spcAft>
                <a:spcPts val="0"/>
              </a:spcAft>
              <a:buNone/>
            </a:pPr>
            <a:r>
              <a:rPr lang="en-US"/>
              <a:t>If we only keep the independent main components, then we can reduce the dimensions of our user profile feature vectors.</a:t>
            </a:r>
            <a:endParaRPr/>
          </a:p>
          <a:p>
            <a:pPr indent="0" lvl="0" marL="0" rtl="0" algn="l">
              <a:spcBef>
                <a:spcPts val="0"/>
              </a:spcBef>
              <a:spcAft>
                <a:spcPts val="0"/>
              </a:spcAft>
              <a:buNone/>
            </a:pPr>
            <a:r>
              <a:rPr lang="en-US"/>
              <a:t>If the accumulated variances ratio of a candidate n_components is larger than a threshold, e.g., 90%, then we can say the transformed n_components could explain about 90% of variances of the original data variance and can be considered as an optimized components size.</a:t>
            </a:r>
            <a:endParaRPr/>
          </a:p>
          <a:p>
            <a:pPr indent="0" lvl="0" marL="0" rtl="0" algn="l">
              <a:spcBef>
                <a:spcPts val="0"/>
              </a:spcBef>
              <a:spcAft>
                <a:spcPts val="0"/>
              </a:spcAft>
              <a:buNone/>
            </a:pPr>
            <a:r>
              <a:t/>
            </a:r>
            <a:endParaRPr/>
          </a:p>
        </p:txBody>
      </p:sp>
      <p:sp>
        <p:nvSpPr>
          <p:cNvPr id="509" name="Google Shape;509;g265c570ab88_0_40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 name="Shape 518"/>
        <p:cNvGrpSpPr/>
        <p:nvPr/>
      </p:nvGrpSpPr>
      <p:grpSpPr>
        <a:xfrm>
          <a:off x="0" y="0"/>
          <a:ext cx="0" cy="0"/>
          <a:chOff x="0" y="0"/>
          <a:chExt cx="0" cy="0"/>
        </a:xfrm>
      </p:grpSpPr>
      <p:sp>
        <p:nvSpPr>
          <p:cNvPr id="519" name="Google Shape;519;g265c570ab88_0_38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20" name="Google Shape;520;g265c570ab88_0_38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For each user group, we can come up with a list of popular courses. For example, for the machine learning user cluster/learning group, we can count the most frequently enrolled courses, which are very likely to be the most popular and good machine learning courses because they are enrolled by many users who are interested in machine learning.</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If we know a user belongs to the machine learning group, we may recommend the most enrolled courses to them and it is very likely the user will be interested in them.</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521" name="Google Shape;521;g265c570ab88_0_38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 name="Shape 527"/>
        <p:cNvGrpSpPr/>
        <p:nvPr/>
      </p:nvGrpSpPr>
      <p:grpSpPr>
        <a:xfrm>
          <a:off x="0" y="0"/>
          <a:ext cx="0" cy="0"/>
          <a:chOff x="0" y="0"/>
          <a:chExt cx="0" cy="0"/>
        </a:xfrm>
      </p:grpSpPr>
      <p:sp>
        <p:nvSpPr>
          <p:cNvPr id="528" name="Google Shape;528;g265c570ab88_0_39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The lower left plot displays the average number of new or unseen courses recommended per user in the test dataset (~10000 samples). Meanwhile, the lower right plot illustrates the top-10 commonly recommended courses.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In the lower left chart, we vary the threshold range from 0.1 to 0.8, maintaining the PCA features at 9 and n_clusters at 30. To attain approximately 10 recommended courses per user, we set the popular ratio to 0.2. The popular ratio is defined as the ratio of all enrollments within the cluster to which the user belongs.</a:t>
            </a:r>
            <a:endParaRPr/>
          </a:p>
        </p:txBody>
      </p:sp>
      <p:sp>
        <p:nvSpPr>
          <p:cNvPr id="529" name="Google Shape;529;g265c570ab88_0_39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 name="Shape 535"/>
        <p:cNvGrpSpPr/>
        <p:nvPr/>
      </p:nvGrpSpPr>
      <p:grpSpPr>
        <a:xfrm>
          <a:off x="0" y="0"/>
          <a:ext cx="0" cy="0"/>
          <a:chOff x="0" y="0"/>
          <a:chExt cx="0" cy="0"/>
        </a:xfrm>
      </p:grpSpPr>
      <p:sp>
        <p:nvSpPr>
          <p:cNvPr id="536" name="Google Shape;536;p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7" name="Google Shape;537;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 name="Shape 541"/>
        <p:cNvGrpSpPr/>
        <p:nvPr/>
      </p:nvGrpSpPr>
      <p:grpSpPr>
        <a:xfrm>
          <a:off x="0" y="0"/>
          <a:ext cx="0" cy="0"/>
          <a:chOff x="0" y="0"/>
          <a:chExt cx="0" cy="0"/>
        </a:xfrm>
      </p:grpSpPr>
      <p:sp>
        <p:nvSpPr>
          <p:cNvPr id="542" name="Google Shape;542;g265c570ab88_0_4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43" name="Google Shape;543;g265c570ab88_0_42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Now we divided users  into several groups based on their enrollments. </a:t>
            </a:r>
            <a:endParaRPr/>
          </a:p>
          <a:p>
            <a:pPr indent="0" lvl="0" marL="0" rtl="0" algn="l">
              <a:spcBef>
                <a:spcPts val="0"/>
              </a:spcBef>
              <a:spcAft>
                <a:spcPts val="0"/>
              </a:spcAft>
              <a:buNone/>
            </a:pPr>
            <a:r>
              <a:t/>
            </a:r>
            <a:endParaRPr/>
          </a:p>
        </p:txBody>
      </p:sp>
      <p:sp>
        <p:nvSpPr>
          <p:cNvPr id="544" name="Google Shape;544;g265c570ab88_0_42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8" name="Shape 558"/>
        <p:cNvGrpSpPr/>
        <p:nvPr/>
      </p:nvGrpSpPr>
      <p:grpSpPr>
        <a:xfrm>
          <a:off x="0" y="0"/>
          <a:ext cx="0" cy="0"/>
          <a:chOff x="0" y="0"/>
          <a:chExt cx="0" cy="0"/>
        </a:xfrm>
      </p:grpSpPr>
      <p:sp>
        <p:nvSpPr>
          <p:cNvPr id="559" name="Google Shape;559;g265c570ab88_0_4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60" name="Google Shape;560;g265c570ab88_0_44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For most collaborative filtering-based recommender systems, the main dataset format is a 2-D matrix called the user-item interaction matrix. In the matrix, its row is labeled as the user id/index and column labelled to be the item id/index, and the element (i, j) represents the rating of user i to item j.</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Each row vector represents the rating history of a user and each column vector represents the users who rated the item. A user-item interaction matrix is usually very sparse as you can imagine one user very likely only interacts with a very small subset of items and one item is very likely to be interacted by a small subset of users.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Usually, the dense format is more preferred as it saves a lot of storage and memory space. While the benefit of the sparse matrix is it is in the nature matrix format and you could apply computations such as cosine similarity directly.</a:t>
            </a:r>
            <a:endParaRPr/>
          </a:p>
          <a:p>
            <a:pPr indent="0" lvl="0" marL="0" rtl="0" algn="l">
              <a:spcBef>
                <a:spcPts val="0"/>
              </a:spcBef>
              <a:spcAft>
                <a:spcPts val="0"/>
              </a:spcAft>
              <a:buNone/>
            </a:pPr>
            <a:r>
              <a:t/>
            </a:r>
            <a:endParaRPr/>
          </a:p>
        </p:txBody>
      </p:sp>
      <p:sp>
        <p:nvSpPr>
          <p:cNvPr id="561" name="Google Shape;561;g265c570ab88_0_44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7" name="Shape 567"/>
        <p:cNvGrpSpPr/>
        <p:nvPr/>
      </p:nvGrpSpPr>
      <p:grpSpPr>
        <a:xfrm>
          <a:off x="0" y="0"/>
          <a:ext cx="0" cy="0"/>
          <a:chOff x="0" y="0"/>
          <a:chExt cx="0" cy="0"/>
        </a:xfrm>
      </p:grpSpPr>
      <p:sp>
        <p:nvSpPr>
          <p:cNvPr id="568" name="Google Shape;568;g265c570ab88_0_18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Now to determine if two users are similar, we can simply calculate the similarities between their row vectors in the interaction matrix. Then based on the similarity measurements, we can find the k nearest neighbor as the similar users.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For item-based filtering, </a:t>
            </a:r>
            <a:r>
              <a:rPr lang="en-US"/>
              <a:t>we just need to look at the user-item matrix vertically. Instead of finding similar users, we are trying to find similar items (courses). If two courses are enrolled by two groups of similar users, then we could consider the two items are similar and use the known ratings from the other users to predict the unknown ratings.</a:t>
            </a:r>
            <a:endParaRPr/>
          </a:p>
        </p:txBody>
      </p:sp>
      <p:sp>
        <p:nvSpPr>
          <p:cNvPr id="569" name="Google Shape;569;g265c570ab88_0_18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 name="Shape 581"/>
        <p:cNvGrpSpPr/>
        <p:nvPr/>
      </p:nvGrpSpPr>
      <p:grpSpPr>
        <a:xfrm>
          <a:off x="0" y="0"/>
          <a:ext cx="0" cy="0"/>
          <a:chOff x="0" y="0"/>
          <a:chExt cx="0" cy="0"/>
        </a:xfrm>
      </p:grpSpPr>
      <p:sp>
        <p:nvSpPr>
          <p:cNvPr id="582" name="Google Shape;582;g265c570ab88_0_46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83" name="Google Shape;583;g265c570ab88_0_46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584" name="Google Shape;584;g265c570ab88_0_46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265bd4582bf_0_113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8" name="Google Shape;308;g265bd4582bf_0_11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8" name="Shape 598"/>
        <p:cNvGrpSpPr/>
        <p:nvPr/>
      </p:nvGrpSpPr>
      <p:grpSpPr>
        <a:xfrm>
          <a:off x="0" y="0"/>
          <a:ext cx="0" cy="0"/>
          <a:chOff x="0" y="0"/>
          <a:chExt cx="0" cy="0"/>
        </a:xfrm>
      </p:grpSpPr>
      <p:sp>
        <p:nvSpPr>
          <p:cNvPr id="599" name="Google Shape;599;g265c570ab88_0_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00" name="Google Shape;600;g265c570ab88_0_4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Then how do we figure out the values in </a:t>
            </a:r>
            <a:endParaRPr/>
          </a:p>
          <a:p>
            <a:pPr indent="0" lvl="0" marL="0" rtl="0" algn="l">
              <a:spcBef>
                <a:spcPts val="0"/>
              </a:spcBef>
              <a:spcAft>
                <a:spcPts val="0"/>
              </a:spcAft>
              <a:buNone/>
            </a:pPr>
            <a:r>
              <a:rPr lang="en-US"/>
              <a:t>𝑈 and 𝐼 exactly? Like many other machine learning processes, we could start by initializing the values of </a:t>
            </a:r>
            <a:endParaRPr/>
          </a:p>
          <a:p>
            <a:pPr indent="0" lvl="0" marL="0" rtl="0" algn="l">
              <a:spcBef>
                <a:spcPts val="0"/>
              </a:spcBef>
              <a:spcAft>
                <a:spcPts val="0"/>
              </a:spcAft>
              <a:buNone/>
            </a:pPr>
            <a:r>
              <a:rPr lang="en-US"/>
              <a:t>𝑈 and 𝐼, then define the following distance or cost function to be minimized:</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Note  𝐼  is short for Items, and it is not an identity matrix.</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The cost function can be optimized using stochastic gradient descent (SGD) or other optimization algorithms, just like in training the weights in a logistic regression model (there are several additional steps so the matrices have no negative elements)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In addition to NMF, neural networks can also be used to extract the latent user and item features?  In fact,  neural networks are very good at learning patterns from data and are widely used to extract latent features.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601" name="Google Shape;601;g265c570ab88_0_4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0" name="Shape 610"/>
        <p:cNvGrpSpPr/>
        <p:nvPr/>
      </p:nvGrpSpPr>
      <p:grpSpPr>
        <a:xfrm>
          <a:off x="0" y="0"/>
          <a:ext cx="0" cy="0"/>
          <a:chOff x="0" y="0"/>
          <a:chExt cx="0" cy="0"/>
        </a:xfrm>
      </p:grpSpPr>
      <p:sp>
        <p:nvSpPr>
          <p:cNvPr id="611" name="Google Shape;611;g265c570ab88_0_49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12" name="Google Shape;612;g265c570ab88_0_49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613" name="Google Shape;613;g265c570ab88_0_49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7" name="Shape 627"/>
        <p:cNvGrpSpPr/>
        <p:nvPr/>
      </p:nvGrpSpPr>
      <p:grpSpPr>
        <a:xfrm>
          <a:off x="0" y="0"/>
          <a:ext cx="0" cy="0"/>
          <a:chOff x="0" y="0"/>
          <a:chExt cx="0" cy="0"/>
        </a:xfrm>
      </p:grpSpPr>
      <p:sp>
        <p:nvSpPr>
          <p:cNvPr id="628" name="Google Shape;628;g265c570ab88_0_5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29" name="Google Shape;629;g265c570ab88_0_51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For user i, build profile feature vector and course rating feature vector, and given an item j to create genre vector and user enrollment vectors.</a:t>
            </a:r>
            <a:endParaRPr/>
          </a:p>
        </p:txBody>
      </p:sp>
      <p:sp>
        <p:nvSpPr>
          <p:cNvPr id="630" name="Google Shape;630;g265c570ab88_0_51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6" name="Shape 636"/>
        <p:cNvGrpSpPr/>
        <p:nvPr/>
      </p:nvGrpSpPr>
      <p:grpSpPr>
        <a:xfrm>
          <a:off x="0" y="0"/>
          <a:ext cx="0" cy="0"/>
          <a:chOff x="0" y="0"/>
          <a:chExt cx="0" cy="0"/>
        </a:xfrm>
      </p:grpSpPr>
      <p:sp>
        <p:nvSpPr>
          <p:cNvPr id="637" name="Google Shape;637;g265c570ab88_0_5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38" name="Google Shape;638;g265c570ab88_0_52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As previously discussed in the NMF section, neural networks can also serve as a tool for extracting latent user and item features. Neural networks excel in learning patterns from data and are extensively employed for uncovering latent features. During the training process of neural networks, these models gradually assimilate and encode features within their hidden layers through weight matrices, which can then be extracted to represent the underlying data.</a:t>
            </a:r>
            <a:endParaRPr/>
          </a:p>
          <a:p>
            <a:pPr indent="0" lvl="0" marL="0" rtl="0" algn="l">
              <a:spcBef>
                <a:spcPts val="0"/>
              </a:spcBef>
              <a:spcAft>
                <a:spcPts val="0"/>
              </a:spcAft>
              <a:buNone/>
            </a:pPr>
            <a:r>
              <a:t/>
            </a:r>
            <a:endParaRPr/>
          </a:p>
        </p:txBody>
      </p:sp>
      <p:sp>
        <p:nvSpPr>
          <p:cNvPr id="639" name="Google Shape;639;g265c570ab88_0_52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8" name="Shape 648"/>
        <p:cNvGrpSpPr/>
        <p:nvPr/>
      </p:nvGrpSpPr>
      <p:grpSpPr>
        <a:xfrm>
          <a:off x="0" y="0"/>
          <a:ext cx="0" cy="0"/>
          <a:chOff x="0" y="0"/>
          <a:chExt cx="0" cy="0"/>
        </a:xfrm>
      </p:grpSpPr>
      <p:sp>
        <p:nvSpPr>
          <p:cNvPr id="649" name="Google Shape;649;g265c570ab88_0_5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50" name="Google Shape;650;g265c570ab88_0_54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The network inputs are two one-hot encoding vectors, the blue one is for the user and the green one is for the item. Then on top of them, we added two embedding layers. Here embedding means embedding the one-hot encoding vector into a latent feature space. The embedding layer is a fully-connected layer that outputs the embedding feature vectors. For example, the user embedding layer takes `33901 x 1` one-hot vector as input and outputs a `16 x 1` embedding vector.</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651" name="Google Shape;651;g265c570ab88_0_54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7" name="Shape 657"/>
        <p:cNvGrpSpPr/>
        <p:nvPr/>
      </p:nvGrpSpPr>
      <p:grpSpPr>
        <a:xfrm>
          <a:off x="0" y="0"/>
          <a:ext cx="0" cy="0"/>
          <a:chOff x="0" y="0"/>
          <a:chExt cx="0" cy="0"/>
        </a:xfrm>
      </p:grpSpPr>
      <p:sp>
        <p:nvSpPr>
          <p:cNvPr id="658" name="Google Shape;658;g265c570ab88_0_5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59" name="Google Shape;659;g265c570ab88_0_55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The embedding layer outputs two embedding vectors, which are similar to Non-negative matrix factorization. Then we could simply dot the product the user and item embedding vector to output a rating estimation.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The Non-negative Matrix Factorization decomposes the user-item interaction matrix into user matrix and item matrix, which contain the latent features of users and items and you can simply dot-product them to get an estimated rating</a:t>
            </a:r>
            <a:endParaRPr/>
          </a:p>
          <a:p>
            <a:pPr indent="0" lvl="0" marL="0" rtl="0" algn="l">
              <a:spcBef>
                <a:spcPts val="0"/>
              </a:spcBef>
              <a:spcAft>
                <a:spcPts val="0"/>
              </a:spcAft>
              <a:buNone/>
            </a:pPr>
            <a:r>
              <a:t/>
            </a:r>
            <a:endParaRPr/>
          </a:p>
        </p:txBody>
      </p:sp>
      <p:sp>
        <p:nvSpPr>
          <p:cNvPr id="660" name="Google Shape;660;g265c570ab88_0_55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6" name="Shape 666"/>
        <p:cNvGrpSpPr/>
        <p:nvPr/>
      </p:nvGrpSpPr>
      <p:grpSpPr>
        <a:xfrm>
          <a:off x="0" y="0"/>
          <a:ext cx="0" cy="0"/>
          <a:chOff x="0" y="0"/>
          <a:chExt cx="0" cy="0"/>
        </a:xfrm>
      </p:grpSpPr>
      <p:sp>
        <p:nvSpPr>
          <p:cNvPr id="667" name="Google Shape;667;g2b1a5bf89da_0_1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We've tested various collaborative-filtering models, including KNN, NMF, and NN. The "Random" classifier is a completely random predictor, generating predictions uniformly at random from the observed unique classes in y, ensuring each class has equal probability.</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rPr lang="en-US"/>
              <a:t>For baseline performance, we utilize the "predict" method, which consistently returns the most frequent class label observed in the y passed during fitting. The "predict_proba" method always provides the empirical class distribution of y, commonly known as the empirical class prior distribution. This baseline approach performs well because people often assign scores, such as 4 out of 5, most frequently. Therefore, a predictor that consistently returns 4 is expected to perform well.</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Note that the neural network model exhibits exceptional performance, attributed to its capacity to learn complex non-linear relationships within the data.</a:t>
            </a:r>
            <a:endParaRPr/>
          </a:p>
        </p:txBody>
      </p:sp>
      <p:sp>
        <p:nvSpPr>
          <p:cNvPr id="668" name="Google Shape;668;g2b1a5bf89da_0_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2" name="Shape 672"/>
        <p:cNvGrpSpPr/>
        <p:nvPr/>
      </p:nvGrpSpPr>
      <p:grpSpPr>
        <a:xfrm>
          <a:off x="0" y="0"/>
          <a:ext cx="0" cy="0"/>
          <a:chOff x="0" y="0"/>
          <a:chExt cx="0" cy="0"/>
        </a:xfrm>
      </p:grpSpPr>
      <p:sp>
        <p:nvSpPr>
          <p:cNvPr id="673" name="Google Shape;673;g28ea7cc8469_0_139:notes"/>
          <p:cNvSpPr/>
          <p:nvPr>
            <p:ph idx="2" type="sldImg"/>
          </p:nvPr>
        </p:nvSpPr>
        <p:spPr>
          <a:xfrm>
            <a:off x="381300" y="139303"/>
            <a:ext cx="6096000" cy="696600"/>
          </a:xfrm>
          <a:custGeom>
            <a:rect b="b" l="l" r="r" t="t"/>
            <a:pathLst>
              <a:path extrusionOk="0" h="120000" w="120000">
                <a:moveTo>
                  <a:pt x="0" y="0"/>
                </a:moveTo>
                <a:lnTo>
                  <a:pt x="120000" y="0"/>
                </a:lnTo>
                <a:lnTo>
                  <a:pt x="120000" y="120000"/>
                </a:lnTo>
                <a:lnTo>
                  <a:pt x="0" y="120000"/>
                </a:lnTo>
                <a:close/>
              </a:path>
            </a:pathLst>
          </a:custGeom>
        </p:spPr>
      </p:sp>
      <p:sp>
        <p:nvSpPr>
          <p:cNvPr id="674" name="Google Shape;674;g28ea7cc8469_0_139:notes"/>
          <p:cNvSpPr txBox="1"/>
          <p:nvPr>
            <p:ph idx="1" type="body"/>
          </p:nvPr>
        </p:nvSpPr>
        <p:spPr>
          <a:xfrm>
            <a:off x="685800" y="882253"/>
            <a:ext cx="5486400" cy="835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8" name="Shape 678"/>
        <p:cNvGrpSpPr/>
        <p:nvPr/>
      </p:nvGrpSpPr>
      <p:grpSpPr>
        <a:xfrm>
          <a:off x="0" y="0"/>
          <a:ext cx="0" cy="0"/>
          <a:chOff x="0" y="0"/>
          <a:chExt cx="0" cy="0"/>
        </a:xfrm>
      </p:grpSpPr>
      <p:sp>
        <p:nvSpPr>
          <p:cNvPr id="679" name="Google Shape;679;g28ea7cc8469_0_144:notes"/>
          <p:cNvSpPr/>
          <p:nvPr>
            <p:ph idx="2" type="sldImg"/>
          </p:nvPr>
        </p:nvSpPr>
        <p:spPr>
          <a:xfrm>
            <a:off x="381300" y="139303"/>
            <a:ext cx="6096000" cy="696600"/>
          </a:xfrm>
          <a:custGeom>
            <a:rect b="b" l="l" r="r" t="t"/>
            <a:pathLst>
              <a:path extrusionOk="0" h="120000" w="120000">
                <a:moveTo>
                  <a:pt x="0" y="0"/>
                </a:moveTo>
                <a:lnTo>
                  <a:pt x="120000" y="0"/>
                </a:lnTo>
                <a:lnTo>
                  <a:pt x="120000" y="120000"/>
                </a:lnTo>
                <a:lnTo>
                  <a:pt x="0" y="120000"/>
                </a:lnTo>
                <a:close/>
              </a:path>
            </a:pathLst>
          </a:custGeom>
        </p:spPr>
      </p:sp>
      <p:sp>
        <p:nvSpPr>
          <p:cNvPr id="680" name="Google Shape;680;g28ea7cc8469_0_144:notes"/>
          <p:cNvSpPr txBox="1"/>
          <p:nvPr>
            <p:ph idx="1" type="body"/>
          </p:nvPr>
        </p:nvSpPr>
        <p:spPr>
          <a:xfrm>
            <a:off x="685800" y="882253"/>
            <a:ext cx="5486400" cy="835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4" name="Shape 684"/>
        <p:cNvGrpSpPr/>
        <p:nvPr/>
      </p:nvGrpSpPr>
      <p:grpSpPr>
        <a:xfrm>
          <a:off x="0" y="0"/>
          <a:ext cx="0" cy="0"/>
          <a:chOff x="0" y="0"/>
          <a:chExt cx="0" cy="0"/>
        </a:xfrm>
      </p:grpSpPr>
      <p:sp>
        <p:nvSpPr>
          <p:cNvPr id="685" name="Google Shape;685;g28ea7cc8469_0_149:notes"/>
          <p:cNvSpPr/>
          <p:nvPr>
            <p:ph idx="2" type="sldImg"/>
          </p:nvPr>
        </p:nvSpPr>
        <p:spPr>
          <a:xfrm>
            <a:off x="381300" y="139303"/>
            <a:ext cx="6096000" cy="696600"/>
          </a:xfrm>
          <a:custGeom>
            <a:rect b="b" l="l" r="r" t="t"/>
            <a:pathLst>
              <a:path extrusionOk="0" h="120000" w="120000">
                <a:moveTo>
                  <a:pt x="0" y="0"/>
                </a:moveTo>
                <a:lnTo>
                  <a:pt x="120000" y="0"/>
                </a:lnTo>
                <a:lnTo>
                  <a:pt x="120000" y="120000"/>
                </a:lnTo>
                <a:lnTo>
                  <a:pt x="0" y="120000"/>
                </a:lnTo>
                <a:close/>
              </a:path>
            </a:pathLst>
          </a:custGeom>
        </p:spPr>
      </p:sp>
      <p:sp>
        <p:nvSpPr>
          <p:cNvPr id="686" name="Google Shape;686;g28ea7cc8469_0_149:notes"/>
          <p:cNvSpPr txBox="1"/>
          <p:nvPr>
            <p:ph idx="1" type="body"/>
          </p:nvPr>
        </p:nvSpPr>
        <p:spPr>
          <a:xfrm>
            <a:off x="685800" y="882253"/>
            <a:ext cx="5486400" cy="835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265bd4582bf_0_115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6" name="Google Shape;316;g265bd4582bf_0_11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0" name="Shape 690"/>
        <p:cNvGrpSpPr/>
        <p:nvPr/>
      </p:nvGrpSpPr>
      <p:grpSpPr>
        <a:xfrm>
          <a:off x="0" y="0"/>
          <a:ext cx="0" cy="0"/>
          <a:chOff x="0" y="0"/>
          <a:chExt cx="0" cy="0"/>
        </a:xfrm>
      </p:grpSpPr>
      <p:sp>
        <p:nvSpPr>
          <p:cNvPr id="691" name="Google Shape;691;g28ea7cc8469_0_3:notes"/>
          <p:cNvSpPr/>
          <p:nvPr>
            <p:ph idx="2" type="sldImg"/>
          </p:nvPr>
        </p:nvSpPr>
        <p:spPr>
          <a:xfrm>
            <a:off x="381300" y="139303"/>
            <a:ext cx="6096000" cy="696600"/>
          </a:xfrm>
          <a:custGeom>
            <a:rect b="b" l="l" r="r" t="t"/>
            <a:pathLst>
              <a:path extrusionOk="0" h="120000" w="120000">
                <a:moveTo>
                  <a:pt x="0" y="0"/>
                </a:moveTo>
                <a:lnTo>
                  <a:pt x="120000" y="0"/>
                </a:lnTo>
                <a:lnTo>
                  <a:pt x="120000" y="120000"/>
                </a:lnTo>
                <a:lnTo>
                  <a:pt x="0" y="120000"/>
                </a:lnTo>
                <a:close/>
              </a:path>
            </a:pathLst>
          </a:custGeom>
        </p:spPr>
      </p:sp>
      <p:sp>
        <p:nvSpPr>
          <p:cNvPr id="692" name="Google Shape;692;g28ea7cc8469_0_3:notes"/>
          <p:cNvSpPr txBox="1"/>
          <p:nvPr>
            <p:ph idx="1" type="body"/>
          </p:nvPr>
        </p:nvSpPr>
        <p:spPr>
          <a:xfrm>
            <a:off x="685800" y="882253"/>
            <a:ext cx="5486400" cy="835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265bd4582bf_0_115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4" name="Google Shape;324;g265bd4582bf_0_11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265bd4582bf_0_116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2" name="Google Shape;332;g265bd4582bf_0_116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265bd4582bf_0_117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9" name="Google Shape;339;g265bd4582bf_0_117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265bd4582bf_0_119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8" name="Google Shape;348;g265bd4582bf_0_119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Backend Development, Machine Learning, and Database emerge as the most widely embraced genres, enjoying significant popularity. In contrast, Blockchain, Chatbot, and Computer Vision represent the less commonly explored niches within the dataset.</a:t>
            </a:r>
            <a:endParaRPr/>
          </a:p>
        </p:txBody>
      </p:sp>
      <p:sp>
        <p:nvSpPr>
          <p:cNvPr id="355" name="Google Shape;355;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3"/>
        </a:solidFill>
      </p:bgPr>
    </p:bg>
    <p:spTree>
      <p:nvGrpSpPr>
        <p:cNvPr id="13" name="Shape 13"/>
        <p:cNvGrpSpPr/>
        <p:nvPr/>
      </p:nvGrpSpPr>
      <p:grpSpPr>
        <a:xfrm>
          <a:off x="0" y="0"/>
          <a:ext cx="0" cy="0"/>
          <a:chOff x="0" y="0"/>
          <a:chExt cx="0" cy="0"/>
        </a:xfrm>
      </p:grpSpPr>
      <p:grpSp>
        <p:nvGrpSpPr>
          <p:cNvPr id="14" name="Google Shape;14;p2"/>
          <p:cNvGrpSpPr/>
          <p:nvPr/>
        </p:nvGrpSpPr>
        <p:grpSpPr>
          <a:xfrm>
            <a:off x="9790426" y="4546120"/>
            <a:ext cx="2255173" cy="2310006"/>
            <a:chOff x="7343003" y="3409675"/>
            <a:chExt cx="1691422" cy="1732548"/>
          </a:xfrm>
        </p:grpSpPr>
        <p:grpSp>
          <p:nvGrpSpPr>
            <p:cNvPr id="15" name="Google Shape;15;p2"/>
            <p:cNvGrpSpPr/>
            <p:nvPr/>
          </p:nvGrpSpPr>
          <p:grpSpPr>
            <a:xfrm>
              <a:off x="7343003" y="4453711"/>
              <a:ext cx="316800" cy="688513"/>
              <a:chOff x="7343003" y="4453711"/>
              <a:chExt cx="316800" cy="688513"/>
            </a:xfrm>
          </p:grpSpPr>
          <p:sp>
            <p:nvSpPr>
              <p:cNvPr id="16" name="Google Shape;16;p2"/>
              <p:cNvSpPr/>
              <p:nvPr/>
            </p:nvSpPr>
            <p:spPr>
              <a:xfrm>
                <a:off x="7343003" y="4453711"/>
                <a:ext cx="316800" cy="688500"/>
              </a:xfrm>
              <a:prstGeom prst="round2SameRect">
                <a:avLst>
                  <a:gd fmla="val 50000" name="adj1"/>
                  <a:gd fmla="val 0" name="adj2"/>
                </a:avLst>
              </a:prstGeom>
              <a:solidFill>
                <a:schemeClr val="lt1">
                  <a:alpha val="94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 name="Google Shape;17;p2"/>
              <p:cNvSpPr/>
              <p:nvPr/>
            </p:nvSpPr>
            <p:spPr>
              <a:xfrm>
                <a:off x="7343003" y="4801723"/>
                <a:ext cx="316800" cy="340500"/>
              </a:xfrm>
              <a:prstGeom prst="round2SameRect">
                <a:avLst>
                  <a:gd fmla="val 50000" name="adj1"/>
                  <a:gd fmla="val 0" name="adj2"/>
                </a:avLst>
              </a:prstGeom>
              <a:solidFill>
                <a:schemeClr val="lt1">
                  <a:alpha val="94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7801210" y="4105700"/>
              <a:ext cx="316800" cy="1036523"/>
              <a:chOff x="7801210" y="4105700"/>
              <a:chExt cx="316800" cy="1036523"/>
            </a:xfrm>
          </p:grpSpPr>
          <p:sp>
            <p:nvSpPr>
              <p:cNvPr id="19" name="Google Shape;19;p2"/>
              <p:cNvSpPr/>
              <p:nvPr/>
            </p:nvSpPr>
            <p:spPr>
              <a:xfrm>
                <a:off x="7801210" y="4453711"/>
                <a:ext cx="316800" cy="688500"/>
              </a:xfrm>
              <a:prstGeom prst="round2SameRect">
                <a:avLst>
                  <a:gd fmla="val 50000" name="adj1"/>
                  <a:gd fmla="val 0" name="adj2"/>
                </a:avLst>
              </a:prstGeom>
              <a:solidFill>
                <a:schemeClr val="lt1">
                  <a:alpha val="94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 name="Google Shape;20;p2"/>
              <p:cNvSpPr/>
              <p:nvPr/>
            </p:nvSpPr>
            <p:spPr>
              <a:xfrm>
                <a:off x="7801210" y="4105700"/>
                <a:ext cx="316800" cy="1036500"/>
              </a:xfrm>
              <a:prstGeom prst="round2SameRect">
                <a:avLst>
                  <a:gd fmla="val 50000" name="adj1"/>
                  <a:gd fmla="val 0" name="adj2"/>
                </a:avLst>
              </a:prstGeom>
              <a:solidFill>
                <a:schemeClr val="lt1">
                  <a:alpha val="94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1" name="Google Shape;21;p2"/>
              <p:cNvSpPr/>
              <p:nvPr/>
            </p:nvSpPr>
            <p:spPr>
              <a:xfrm>
                <a:off x="7801210" y="4801723"/>
                <a:ext cx="316800" cy="340500"/>
              </a:xfrm>
              <a:prstGeom prst="round2SameRect">
                <a:avLst>
                  <a:gd fmla="val 50000" name="adj1"/>
                  <a:gd fmla="val 0" name="adj2"/>
                </a:avLst>
              </a:prstGeom>
              <a:solidFill>
                <a:schemeClr val="lt1">
                  <a:alpha val="94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22" name="Google Shape;22;p2"/>
            <p:cNvGrpSpPr/>
            <p:nvPr/>
          </p:nvGrpSpPr>
          <p:grpSpPr>
            <a:xfrm>
              <a:off x="8259418" y="3757688"/>
              <a:ext cx="316800" cy="1384535"/>
              <a:chOff x="8259418" y="3757688"/>
              <a:chExt cx="316800" cy="1384535"/>
            </a:xfrm>
          </p:grpSpPr>
          <p:sp>
            <p:nvSpPr>
              <p:cNvPr id="23" name="Google Shape;23;p2"/>
              <p:cNvSpPr/>
              <p:nvPr/>
            </p:nvSpPr>
            <p:spPr>
              <a:xfrm>
                <a:off x="8259418" y="4453711"/>
                <a:ext cx="316800" cy="688500"/>
              </a:xfrm>
              <a:prstGeom prst="round2SameRect">
                <a:avLst>
                  <a:gd fmla="val 50000" name="adj1"/>
                  <a:gd fmla="val 0" name="adj2"/>
                </a:avLst>
              </a:prstGeom>
              <a:solidFill>
                <a:schemeClr val="lt1">
                  <a:alpha val="94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4" name="Google Shape;24;p2"/>
              <p:cNvSpPr/>
              <p:nvPr/>
            </p:nvSpPr>
            <p:spPr>
              <a:xfrm>
                <a:off x="8259418" y="3757688"/>
                <a:ext cx="316800" cy="1384500"/>
              </a:xfrm>
              <a:prstGeom prst="round2SameRect">
                <a:avLst>
                  <a:gd fmla="val 50000" name="adj1"/>
                  <a:gd fmla="val 0" name="adj2"/>
                </a:avLst>
              </a:prstGeom>
              <a:solidFill>
                <a:schemeClr val="lt1">
                  <a:alpha val="94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5" name="Google Shape;25;p2"/>
              <p:cNvSpPr/>
              <p:nvPr/>
            </p:nvSpPr>
            <p:spPr>
              <a:xfrm>
                <a:off x="8259418" y="4105700"/>
                <a:ext cx="316800" cy="1036500"/>
              </a:xfrm>
              <a:prstGeom prst="round2SameRect">
                <a:avLst>
                  <a:gd fmla="val 50000" name="adj1"/>
                  <a:gd fmla="val 0" name="adj2"/>
                </a:avLst>
              </a:prstGeom>
              <a:solidFill>
                <a:schemeClr val="lt1">
                  <a:alpha val="94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6" name="Google Shape;26;p2"/>
              <p:cNvSpPr/>
              <p:nvPr/>
            </p:nvSpPr>
            <p:spPr>
              <a:xfrm>
                <a:off x="8259418" y="4801723"/>
                <a:ext cx="316800" cy="340500"/>
              </a:xfrm>
              <a:prstGeom prst="round2SameRect">
                <a:avLst>
                  <a:gd fmla="val 50000" name="adj1"/>
                  <a:gd fmla="val 0" name="adj2"/>
                </a:avLst>
              </a:prstGeom>
              <a:solidFill>
                <a:schemeClr val="lt1">
                  <a:alpha val="94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27" name="Google Shape;27;p2"/>
            <p:cNvGrpSpPr/>
            <p:nvPr/>
          </p:nvGrpSpPr>
          <p:grpSpPr>
            <a:xfrm>
              <a:off x="8717625" y="3409675"/>
              <a:ext cx="316800" cy="1732548"/>
              <a:chOff x="8717625" y="3409675"/>
              <a:chExt cx="316800" cy="1732548"/>
            </a:xfrm>
          </p:grpSpPr>
          <p:sp>
            <p:nvSpPr>
              <p:cNvPr id="28" name="Google Shape;28;p2"/>
              <p:cNvSpPr/>
              <p:nvPr/>
            </p:nvSpPr>
            <p:spPr>
              <a:xfrm>
                <a:off x="8717625" y="4453711"/>
                <a:ext cx="316800" cy="688500"/>
              </a:xfrm>
              <a:prstGeom prst="round2SameRect">
                <a:avLst>
                  <a:gd fmla="val 50000" name="adj1"/>
                  <a:gd fmla="val 0" name="adj2"/>
                </a:avLst>
              </a:prstGeom>
              <a:solidFill>
                <a:schemeClr val="lt1">
                  <a:alpha val="94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9" name="Google Shape;29;p2"/>
              <p:cNvSpPr/>
              <p:nvPr/>
            </p:nvSpPr>
            <p:spPr>
              <a:xfrm>
                <a:off x="8717625" y="3757688"/>
                <a:ext cx="316800" cy="1384500"/>
              </a:xfrm>
              <a:prstGeom prst="round2SameRect">
                <a:avLst>
                  <a:gd fmla="val 50000" name="adj1"/>
                  <a:gd fmla="val 0" name="adj2"/>
                </a:avLst>
              </a:prstGeom>
              <a:solidFill>
                <a:schemeClr val="lt1">
                  <a:alpha val="94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0" name="Google Shape;30;p2"/>
              <p:cNvSpPr/>
              <p:nvPr/>
            </p:nvSpPr>
            <p:spPr>
              <a:xfrm>
                <a:off x="8717625" y="4105700"/>
                <a:ext cx="316800" cy="1036500"/>
              </a:xfrm>
              <a:prstGeom prst="round2SameRect">
                <a:avLst>
                  <a:gd fmla="val 50000" name="adj1"/>
                  <a:gd fmla="val 0" name="adj2"/>
                </a:avLst>
              </a:prstGeom>
              <a:solidFill>
                <a:schemeClr val="lt1">
                  <a:alpha val="94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1" name="Google Shape;31;p2"/>
              <p:cNvSpPr/>
              <p:nvPr/>
            </p:nvSpPr>
            <p:spPr>
              <a:xfrm>
                <a:off x="8717625" y="3409675"/>
                <a:ext cx="316800" cy="1732500"/>
              </a:xfrm>
              <a:prstGeom prst="round2SameRect">
                <a:avLst>
                  <a:gd fmla="val 50000" name="adj1"/>
                  <a:gd fmla="val 0" name="adj2"/>
                </a:avLst>
              </a:prstGeom>
              <a:solidFill>
                <a:schemeClr val="lt1">
                  <a:alpha val="94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2" name="Google Shape;32;p2"/>
              <p:cNvSpPr/>
              <p:nvPr/>
            </p:nvSpPr>
            <p:spPr>
              <a:xfrm>
                <a:off x="8717625" y="4801723"/>
                <a:ext cx="316800" cy="340500"/>
              </a:xfrm>
              <a:prstGeom prst="round2SameRect">
                <a:avLst>
                  <a:gd fmla="val 50000" name="adj1"/>
                  <a:gd fmla="val 0" name="adj2"/>
                </a:avLst>
              </a:prstGeom>
              <a:solidFill>
                <a:schemeClr val="lt1">
                  <a:alpha val="94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grpSp>
        <p:nvGrpSpPr>
          <p:cNvPr id="33" name="Google Shape;33;p2"/>
          <p:cNvGrpSpPr/>
          <p:nvPr/>
        </p:nvGrpSpPr>
        <p:grpSpPr>
          <a:xfrm>
            <a:off x="6724502" y="0"/>
            <a:ext cx="5085303" cy="5118675"/>
            <a:chOff x="5043503" y="0"/>
            <a:chExt cx="3814072" cy="3839102"/>
          </a:xfrm>
        </p:grpSpPr>
        <p:sp>
          <p:nvSpPr>
            <p:cNvPr id="34" name="Google Shape;34;p2"/>
            <p:cNvSpPr/>
            <p:nvPr/>
          </p:nvSpPr>
          <p:spPr>
            <a:xfrm>
              <a:off x="8460975" y="1817775"/>
              <a:ext cx="396600" cy="396600"/>
            </a:xfrm>
            <a:prstGeom prst="ellipse">
              <a:avLst/>
            </a:prstGeom>
            <a:solidFill>
              <a:schemeClr val="lt1">
                <a:alpha val="94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5" name="Google Shape;35;p2"/>
            <p:cNvSpPr/>
            <p:nvPr/>
          </p:nvSpPr>
          <p:spPr>
            <a:xfrm rot="-9830444">
              <a:off x="6469759" y="3480728"/>
              <a:ext cx="320148" cy="320148"/>
            </a:xfrm>
            <a:prstGeom prst="ellipse">
              <a:avLst/>
            </a:prstGeom>
            <a:solidFill>
              <a:schemeClr val="lt1">
                <a:alpha val="94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36" name="Google Shape;36;p2"/>
            <p:cNvGrpSpPr/>
            <p:nvPr/>
          </p:nvGrpSpPr>
          <p:grpSpPr>
            <a:xfrm>
              <a:off x="7647812" y="2704283"/>
              <a:ext cx="635219" cy="635219"/>
              <a:chOff x="6725724" y="2701260"/>
              <a:chExt cx="1208101" cy="1208100"/>
            </a:xfrm>
          </p:grpSpPr>
          <p:sp>
            <p:nvSpPr>
              <p:cNvPr id="37" name="Google Shape;37;p2"/>
              <p:cNvSpPr/>
              <p:nvPr/>
            </p:nvSpPr>
            <p:spPr>
              <a:xfrm rot="5400000">
                <a:off x="6725725" y="2701260"/>
                <a:ext cx="1208100" cy="1208100"/>
              </a:xfrm>
              <a:prstGeom prst="ellipse">
                <a:avLst/>
              </a:prstGeom>
              <a:solidFill>
                <a:schemeClr val="lt1">
                  <a:alpha val="94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8" name="Google Shape;38;p2"/>
              <p:cNvSpPr/>
              <p:nvPr/>
            </p:nvSpPr>
            <p:spPr>
              <a:xfrm rot="5400000">
                <a:off x="6725724" y="2701260"/>
                <a:ext cx="1208100" cy="1208100"/>
              </a:xfrm>
              <a:prstGeom prst="pie">
                <a:avLst>
                  <a:gd fmla="val 8244818" name="adj1"/>
                  <a:gd fmla="val 16246175" name="adj2"/>
                </a:avLst>
              </a:prstGeom>
              <a:solidFill>
                <a:schemeClr val="lt1">
                  <a:alpha val="94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9" name="Google Shape;39;p2"/>
              <p:cNvSpPr/>
              <p:nvPr/>
            </p:nvSpPr>
            <p:spPr>
              <a:xfrm rot="5400000">
                <a:off x="6954988" y="2930398"/>
                <a:ext cx="749700" cy="749700"/>
              </a:xfrm>
              <a:prstGeom prst="ellipse">
                <a:avLst/>
              </a:prstGeom>
              <a:solidFill>
                <a:schemeClr val="lt1">
                  <a:alpha val="94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40" name="Google Shape;40;p2"/>
            <p:cNvSpPr/>
            <p:nvPr/>
          </p:nvSpPr>
          <p:spPr>
            <a:xfrm>
              <a:off x="8460975" y="1817775"/>
              <a:ext cx="396600" cy="396600"/>
            </a:xfrm>
            <a:prstGeom prst="pie">
              <a:avLst>
                <a:gd fmla="val 19376841" name="adj1"/>
                <a:gd fmla="val 16200000" name="adj2"/>
              </a:avLst>
            </a:prstGeom>
            <a:solidFill>
              <a:schemeClr val="lt1">
                <a:alpha val="94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41" name="Google Shape;41;p2"/>
            <p:cNvGrpSpPr/>
            <p:nvPr/>
          </p:nvGrpSpPr>
          <p:grpSpPr>
            <a:xfrm>
              <a:off x="7952720" y="179238"/>
              <a:ext cx="873165" cy="873003"/>
              <a:chOff x="7754428" y="208725"/>
              <a:chExt cx="541800" cy="541800"/>
            </a:xfrm>
          </p:grpSpPr>
          <p:sp>
            <p:nvSpPr>
              <p:cNvPr id="42" name="Google Shape;42;p2"/>
              <p:cNvSpPr/>
              <p:nvPr/>
            </p:nvSpPr>
            <p:spPr>
              <a:xfrm rot="-8647347">
                <a:off x="7831319" y="285616"/>
                <a:ext cx="388018" cy="388018"/>
              </a:xfrm>
              <a:prstGeom prst="ellipse">
                <a:avLst/>
              </a:prstGeom>
              <a:solidFill>
                <a:schemeClr val="lt1">
                  <a:alpha val="94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3" name="Google Shape;43;p2"/>
              <p:cNvSpPr/>
              <p:nvPr/>
            </p:nvSpPr>
            <p:spPr>
              <a:xfrm rot="-8647347">
                <a:off x="7831319" y="285616"/>
                <a:ext cx="388018" cy="388018"/>
              </a:xfrm>
              <a:prstGeom prst="pie">
                <a:avLst>
                  <a:gd fmla="val 19376841" name="adj1"/>
                  <a:gd fmla="val 12313574" name="adj2"/>
                </a:avLst>
              </a:prstGeom>
              <a:solidFill>
                <a:schemeClr val="lt1">
                  <a:alpha val="94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44" name="Google Shape;44;p2"/>
            <p:cNvSpPr/>
            <p:nvPr/>
          </p:nvSpPr>
          <p:spPr>
            <a:xfrm>
              <a:off x="5399840" y="356365"/>
              <a:ext cx="2577000" cy="2577000"/>
            </a:xfrm>
            <a:prstGeom prst="ellipse">
              <a:avLst/>
            </a:prstGeom>
            <a:solidFill>
              <a:schemeClr val="lt1">
                <a:alpha val="94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5" name="Google Shape;45;p2"/>
            <p:cNvSpPr/>
            <p:nvPr/>
          </p:nvSpPr>
          <p:spPr>
            <a:xfrm rot="2043858">
              <a:off x="5503813" y="460310"/>
              <a:ext cx="2369480" cy="2369480"/>
            </a:xfrm>
            <a:prstGeom prst="ellipse">
              <a:avLst/>
            </a:prstGeom>
            <a:solidFill>
              <a:schemeClr val="lt1">
                <a:alpha val="94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6" name="Google Shape;46;p2"/>
            <p:cNvSpPr/>
            <p:nvPr/>
          </p:nvSpPr>
          <p:spPr>
            <a:xfrm>
              <a:off x="5399795" y="360281"/>
              <a:ext cx="2577000" cy="2577000"/>
            </a:xfrm>
            <a:prstGeom prst="pie">
              <a:avLst>
                <a:gd fmla="val 8801158" name="adj1"/>
                <a:gd fmla="val 16200000" name="adj2"/>
              </a:avLst>
            </a:prstGeom>
            <a:solidFill>
              <a:schemeClr val="lt1">
                <a:alpha val="94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7" name="Google Shape;47;p2"/>
            <p:cNvSpPr/>
            <p:nvPr/>
          </p:nvSpPr>
          <p:spPr>
            <a:xfrm rot="2044777">
              <a:off x="5911449" y="867729"/>
              <a:ext cx="1554223" cy="1554223"/>
            </a:xfrm>
            <a:prstGeom prst="ellipse">
              <a:avLst/>
            </a:pr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8" name="Google Shape;48;p2"/>
            <p:cNvSpPr/>
            <p:nvPr/>
          </p:nvSpPr>
          <p:spPr>
            <a:xfrm>
              <a:off x="5399795" y="356358"/>
              <a:ext cx="2577000" cy="2577000"/>
            </a:xfrm>
            <a:prstGeom prst="pie">
              <a:avLst>
                <a:gd fmla="val 12554101" name="adj1"/>
                <a:gd fmla="val 16200000" name="adj2"/>
              </a:avLst>
            </a:prstGeom>
            <a:solidFill>
              <a:schemeClr val="lt1">
                <a:alpha val="94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9" name="Google Shape;49;p2"/>
            <p:cNvSpPr/>
            <p:nvPr/>
          </p:nvSpPr>
          <p:spPr>
            <a:xfrm rot="-9830444">
              <a:off x="6469759" y="3480727"/>
              <a:ext cx="320148" cy="320148"/>
            </a:xfrm>
            <a:prstGeom prst="pie">
              <a:avLst>
                <a:gd fmla="val 19376841" name="adj1"/>
                <a:gd fmla="val 16200000" name="adj2"/>
              </a:avLst>
            </a:prstGeom>
            <a:solidFill>
              <a:schemeClr val="lt1">
                <a:alpha val="94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50" name="Google Shape;50;p2"/>
          <p:cNvSpPr txBox="1"/>
          <p:nvPr>
            <p:ph type="ctrTitle"/>
          </p:nvPr>
        </p:nvSpPr>
        <p:spPr>
          <a:xfrm>
            <a:off x="1098667" y="2151750"/>
            <a:ext cx="5673900" cy="2497200"/>
          </a:xfrm>
          <a:prstGeom prst="rect">
            <a:avLst/>
          </a:prstGeom>
        </p:spPr>
        <p:txBody>
          <a:bodyPr anchorCtr="0" anchor="ctr" bIns="121900" lIns="121900" spcFirstLastPara="1" rIns="121900" wrap="square" tIns="121900">
            <a:norm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
        <p:nvSpPr>
          <p:cNvPr id="51" name="Google Shape;51;p2"/>
          <p:cNvSpPr txBox="1"/>
          <p:nvPr>
            <p:ph idx="1" type="subTitle"/>
          </p:nvPr>
        </p:nvSpPr>
        <p:spPr>
          <a:xfrm>
            <a:off x="1098667" y="4795067"/>
            <a:ext cx="5673900" cy="927300"/>
          </a:xfrm>
          <a:prstGeom prst="rect">
            <a:avLst/>
          </a:prstGeom>
        </p:spPr>
        <p:txBody>
          <a:bodyPr anchorCtr="0" anchor="t" bIns="121900" lIns="121900" spcFirstLastPara="1" rIns="121900" wrap="square" tIns="121900">
            <a:normAutofit/>
          </a:bodyPr>
          <a:lstStyle>
            <a:lvl1pPr lvl="0" rtl="0">
              <a:lnSpc>
                <a:spcPct val="100000"/>
              </a:lnSpc>
              <a:spcBef>
                <a:spcPts val="0"/>
              </a:spcBef>
              <a:spcAft>
                <a:spcPts val="0"/>
              </a:spcAft>
              <a:buClr>
                <a:schemeClr val="lt1"/>
              </a:buClr>
              <a:buSzPts val="2100"/>
              <a:buNone/>
              <a:defRPr sz="2100">
                <a:solidFill>
                  <a:schemeClr val="lt1"/>
                </a:solidFill>
              </a:defRPr>
            </a:lvl1pPr>
            <a:lvl2pPr lvl="1" rtl="0">
              <a:lnSpc>
                <a:spcPct val="100000"/>
              </a:lnSpc>
              <a:spcBef>
                <a:spcPts val="0"/>
              </a:spcBef>
              <a:spcAft>
                <a:spcPts val="0"/>
              </a:spcAft>
              <a:buClr>
                <a:schemeClr val="lt1"/>
              </a:buClr>
              <a:buSzPts val="2100"/>
              <a:buNone/>
              <a:defRPr sz="2100">
                <a:solidFill>
                  <a:schemeClr val="lt1"/>
                </a:solidFill>
              </a:defRPr>
            </a:lvl2pPr>
            <a:lvl3pPr lvl="2" rtl="0">
              <a:lnSpc>
                <a:spcPct val="100000"/>
              </a:lnSpc>
              <a:spcBef>
                <a:spcPts val="0"/>
              </a:spcBef>
              <a:spcAft>
                <a:spcPts val="0"/>
              </a:spcAft>
              <a:buClr>
                <a:schemeClr val="lt1"/>
              </a:buClr>
              <a:buSzPts val="2100"/>
              <a:buNone/>
              <a:defRPr sz="2100">
                <a:solidFill>
                  <a:schemeClr val="lt1"/>
                </a:solidFill>
              </a:defRPr>
            </a:lvl3pPr>
            <a:lvl4pPr lvl="3" rtl="0">
              <a:lnSpc>
                <a:spcPct val="100000"/>
              </a:lnSpc>
              <a:spcBef>
                <a:spcPts val="0"/>
              </a:spcBef>
              <a:spcAft>
                <a:spcPts val="0"/>
              </a:spcAft>
              <a:buClr>
                <a:schemeClr val="lt1"/>
              </a:buClr>
              <a:buSzPts val="2100"/>
              <a:buNone/>
              <a:defRPr sz="2100">
                <a:solidFill>
                  <a:schemeClr val="lt1"/>
                </a:solidFill>
              </a:defRPr>
            </a:lvl4pPr>
            <a:lvl5pPr lvl="4" rtl="0">
              <a:lnSpc>
                <a:spcPct val="100000"/>
              </a:lnSpc>
              <a:spcBef>
                <a:spcPts val="0"/>
              </a:spcBef>
              <a:spcAft>
                <a:spcPts val="0"/>
              </a:spcAft>
              <a:buClr>
                <a:schemeClr val="lt1"/>
              </a:buClr>
              <a:buSzPts val="2100"/>
              <a:buNone/>
              <a:defRPr sz="2100">
                <a:solidFill>
                  <a:schemeClr val="lt1"/>
                </a:solidFill>
              </a:defRPr>
            </a:lvl5pPr>
            <a:lvl6pPr lvl="5" rtl="0">
              <a:lnSpc>
                <a:spcPct val="100000"/>
              </a:lnSpc>
              <a:spcBef>
                <a:spcPts val="0"/>
              </a:spcBef>
              <a:spcAft>
                <a:spcPts val="0"/>
              </a:spcAft>
              <a:buClr>
                <a:schemeClr val="lt1"/>
              </a:buClr>
              <a:buSzPts val="2100"/>
              <a:buNone/>
              <a:defRPr sz="2100">
                <a:solidFill>
                  <a:schemeClr val="lt1"/>
                </a:solidFill>
              </a:defRPr>
            </a:lvl6pPr>
            <a:lvl7pPr lvl="6" rtl="0">
              <a:lnSpc>
                <a:spcPct val="100000"/>
              </a:lnSpc>
              <a:spcBef>
                <a:spcPts val="0"/>
              </a:spcBef>
              <a:spcAft>
                <a:spcPts val="0"/>
              </a:spcAft>
              <a:buClr>
                <a:schemeClr val="lt1"/>
              </a:buClr>
              <a:buSzPts val="2100"/>
              <a:buNone/>
              <a:defRPr sz="2100">
                <a:solidFill>
                  <a:schemeClr val="lt1"/>
                </a:solidFill>
              </a:defRPr>
            </a:lvl7pPr>
            <a:lvl8pPr lvl="7" rtl="0">
              <a:lnSpc>
                <a:spcPct val="100000"/>
              </a:lnSpc>
              <a:spcBef>
                <a:spcPts val="0"/>
              </a:spcBef>
              <a:spcAft>
                <a:spcPts val="0"/>
              </a:spcAft>
              <a:buClr>
                <a:schemeClr val="lt1"/>
              </a:buClr>
              <a:buSzPts val="2100"/>
              <a:buNone/>
              <a:defRPr sz="2100">
                <a:solidFill>
                  <a:schemeClr val="lt1"/>
                </a:solidFill>
              </a:defRPr>
            </a:lvl8pPr>
            <a:lvl9pPr lvl="8" rtl="0">
              <a:lnSpc>
                <a:spcPct val="100000"/>
              </a:lnSpc>
              <a:spcBef>
                <a:spcPts val="0"/>
              </a:spcBef>
              <a:spcAft>
                <a:spcPts val="0"/>
              </a:spcAft>
              <a:buClr>
                <a:schemeClr val="lt1"/>
              </a:buClr>
              <a:buSzPts val="2100"/>
              <a:buNone/>
              <a:defRPr sz="2100">
                <a:solidFill>
                  <a:schemeClr val="lt1"/>
                </a:solidFill>
              </a:defRPr>
            </a:lvl9pPr>
          </a:lstStyle>
          <a:p/>
        </p:txBody>
      </p:sp>
      <p:sp>
        <p:nvSpPr>
          <p:cNvPr id="52" name="Google Shape;52;p2"/>
          <p:cNvSpPr txBox="1"/>
          <p:nvPr>
            <p:ph idx="12" type="sldNum"/>
          </p:nvPr>
        </p:nvSpPr>
        <p:spPr>
          <a:xfrm>
            <a:off x="11268061" y="6315968"/>
            <a:ext cx="731700" cy="524700"/>
          </a:xfrm>
          <a:prstGeom prst="rect">
            <a:avLst/>
          </a:prstGeom>
        </p:spPr>
        <p:txBody>
          <a:bodyPr anchorCtr="0" anchor="ctr" bIns="121900" lIns="121900" spcFirstLastPara="1" rIns="121900" wrap="square" tIns="121900">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45" name="Shape 145"/>
        <p:cNvGrpSpPr/>
        <p:nvPr/>
      </p:nvGrpSpPr>
      <p:grpSpPr>
        <a:xfrm>
          <a:off x="0" y="0"/>
          <a:ext cx="0" cy="0"/>
          <a:chOff x="0" y="0"/>
          <a:chExt cx="0" cy="0"/>
        </a:xfrm>
      </p:grpSpPr>
      <p:grpSp>
        <p:nvGrpSpPr>
          <p:cNvPr id="146" name="Google Shape;146;p11"/>
          <p:cNvGrpSpPr/>
          <p:nvPr/>
        </p:nvGrpSpPr>
        <p:grpSpPr>
          <a:xfrm>
            <a:off x="69" y="5465463"/>
            <a:ext cx="12191743" cy="1392365"/>
            <a:chOff x="52" y="4099200"/>
            <a:chExt cx="9144036" cy="1044300"/>
          </a:xfrm>
        </p:grpSpPr>
        <p:grpSp>
          <p:nvGrpSpPr>
            <p:cNvPr id="147" name="Google Shape;147;p11"/>
            <p:cNvGrpSpPr/>
            <p:nvPr/>
          </p:nvGrpSpPr>
          <p:grpSpPr>
            <a:xfrm>
              <a:off x="52" y="4309200"/>
              <a:ext cx="231622" cy="834300"/>
              <a:chOff x="2688737" y="4301380"/>
              <a:chExt cx="231900" cy="834300"/>
            </a:xfrm>
          </p:grpSpPr>
          <p:sp>
            <p:nvSpPr>
              <p:cNvPr id="148" name="Google Shape;148;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49" name="Google Shape;149;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0" name="Google Shape;150;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1" name="Google Shape;151;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152" name="Google Shape;152;p11"/>
            <p:cNvGrpSpPr/>
            <p:nvPr/>
          </p:nvGrpSpPr>
          <p:grpSpPr>
            <a:xfrm>
              <a:off x="371406" y="4099200"/>
              <a:ext cx="231622" cy="1044300"/>
              <a:chOff x="2688737" y="4091380"/>
              <a:chExt cx="231900" cy="1044300"/>
            </a:xfrm>
          </p:grpSpPr>
          <p:sp>
            <p:nvSpPr>
              <p:cNvPr id="153" name="Google Shape;153;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4" name="Google Shape;154;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5" name="Google Shape;155;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6" name="Google Shape;156;p11"/>
              <p:cNvSpPr/>
              <p:nvPr/>
            </p:nvSpPr>
            <p:spPr>
              <a:xfrm flipH="1">
                <a:off x="2688737" y="4091380"/>
                <a:ext cx="231900" cy="10443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7" name="Google Shape;157;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158" name="Google Shape;158;p11"/>
            <p:cNvGrpSpPr/>
            <p:nvPr/>
          </p:nvGrpSpPr>
          <p:grpSpPr>
            <a:xfrm>
              <a:off x="742761" y="4309200"/>
              <a:ext cx="231622" cy="834300"/>
              <a:chOff x="2688737" y="4301380"/>
              <a:chExt cx="231900" cy="834300"/>
            </a:xfrm>
          </p:grpSpPr>
          <p:sp>
            <p:nvSpPr>
              <p:cNvPr id="159" name="Google Shape;159;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0" name="Google Shape;160;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1" name="Google Shape;16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2" name="Google Shape;162;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163" name="Google Shape;163;p11"/>
            <p:cNvGrpSpPr/>
            <p:nvPr/>
          </p:nvGrpSpPr>
          <p:grpSpPr>
            <a:xfrm>
              <a:off x="1114115" y="4518900"/>
              <a:ext cx="231622" cy="624600"/>
              <a:chOff x="2688737" y="4511080"/>
              <a:chExt cx="231900" cy="624600"/>
            </a:xfrm>
          </p:grpSpPr>
          <p:sp>
            <p:nvSpPr>
              <p:cNvPr id="164" name="Google Shape;164;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5" name="Google Shape;165;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6" name="Google Shape;166;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167" name="Google Shape;167;p11"/>
            <p:cNvGrpSpPr/>
            <p:nvPr/>
          </p:nvGrpSpPr>
          <p:grpSpPr>
            <a:xfrm>
              <a:off x="1856753" y="4099200"/>
              <a:ext cx="231600" cy="1044300"/>
              <a:chOff x="1856753" y="4099200"/>
              <a:chExt cx="231600" cy="1044300"/>
            </a:xfrm>
          </p:grpSpPr>
          <p:sp>
            <p:nvSpPr>
              <p:cNvPr id="168" name="Google Shape;168;p11"/>
              <p:cNvSpPr/>
              <p:nvPr/>
            </p:nvSpPr>
            <p:spPr>
              <a:xfrm flipH="1">
                <a:off x="1856753" y="4728600"/>
                <a:ext cx="231600" cy="4149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9" name="Google Shape;169;p11"/>
              <p:cNvSpPr/>
              <p:nvPr/>
            </p:nvSpPr>
            <p:spPr>
              <a:xfrm flipH="1">
                <a:off x="1856753" y="4309200"/>
                <a:ext cx="231600" cy="8343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0" name="Google Shape;170;p11"/>
              <p:cNvSpPr/>
              <p:nvPr/>
            </p:nvSpPr>
            <p:spPr>
              <a:xfrm flipH="1">
                <a:off x="1856753" y="4518900"/>
                <a:ext cx="231600" cy="6246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1" name="Google Shape;171;p11"/>
              <p:cNvSpPr/>
              <p:nvPr/>
            </p:nvSpPr>
            <p:spPr>
              <a:xfrm flipH="1">
                <a:off x="1856753" y="4099200"/>
                <a:ext cx="231600" cy="10443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2" name="Google Shape;172;p11"/>
              <p:cNvSpPr/>
              <p:nvPr/>
            </p:nvSpPr>
            <p:spPr>
              <a:xfrm flipH="1">
                <a:off x="1856753" y="4938300"/>
                <a:ext cx="231600" cy="2052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173" name="Google Shape;173;p11"/>
            <p:cNvGrpSpPr/>
            <p:nvPr/>
          </p:nvGrpSpPr>
          <p:grpSpPr>
            <a:xfrm>
              <a:off x="2228107" y="4309200"/>
              <a:ext cx="231600" cy="834300"/>
              <a:chOff x="2228107" y="4309200"/>
              <a:chExt cx="231600" cy="834300"/>
            </a:xfrm>
          </p:grpSpPr>
          <p:sp>
            <p:nvSpPr>
              <p:cNvPr id="174" name="Google Shape;174;p11"/>
              <p:cNvSpPr/>
              <p:nvPr/>
            </p:nvSpPr>
            <p:spPr>
              <a:xfrm flipH="1">
                <a:off x="2228107" y="4728600"/>
                <a:ext cx="231600" cy="4149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5" name="Google Shape;175;p11"/>
              <p:cNvSpPr/>
              <p:nvPr/>
            </p:nvSpPr>
            <p:spPr>
              <a:xfrm flipH="1">
                <a:off x="2228107" y="4309200"/>
                <a:ext cx="231600" cy="8343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6" name="Google Shape;176;p11"/>
              <p:cNvSpPr/>
              <p:nvPr/>
            </p:nvSpPr>
            <p:spPr>
              <a:xfrm flipH="1">
                <a:off x="2228107" y="4518900"/>
                <a:ext cx="231600" cy="6246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7" name="Google Shape;177;p11"/>
              <p:cNvSpPr/>
              <p:nvPr/>
            </p:nvSpPr>
            <p:spPr>
              <a:xfrm flipH="1">
                <a:off x="2228107" y="4938300"/>
                <a:ext cx="231600" cy="2052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178" name="Google Shape;178;p11"/>
            <p:cNvGrpSpPr/>
            <p:nvPr/>
          </p:nvGrpSpPr>
          <p:grpSpPr>
            <a:xfrm>
              <a:off x="2599462" y="4518900"/>
              <a:ext cx="231600" cy="624600"/>
              <a:chOff x="2599462" y="4518900"/>
              <a:chExt cx="231600" cy="624600"/>
            </a:xfrm>
          </p:grpSpPr>
          <p:sp>
            <p:nvSpPr>
              <p:cNvPr id="179" name="Google Shape;179;p11"/>
              <p:cNvSpPr/>
              <p:nvPr/>
            </p:nvSpPr>
            <p:spPr>
              <a:xfrm flipH="1">
                <a:off x="2599462" y="4728600"/>
                <a:ext cx="231600" cy="4149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0" name="Google Shape;180;p11"/>
              <p:cNvSpPr/>
              <p:nvPr/>
            </p:nvSpPr>
            <p:spPr>
              <a:xfrm flipH="1">
                <a:off x="2599462" y="4518900"/>
                <a:ext cx="231600" cy="6246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1" name="Google Shape;181;p11"/>
              <p:cNvSpPr/>
              <p:nvPr/>
            </p:nvSpPr>
            <p:spPr>
              <a:xfrm flipH="1">
                <a:off x="2599462" y="4938300"/>
                <a:ext cx="231600" cy="2052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182" name="Google Shape;182;p11"/>
            <p:cNvGrpSpPr/>
            <p:nvPr/>
          </p:nvGrpSpPr>
          <p:grpSpPr>
            <a:xfrm>
              <a:off x="3342171" y="4099200"/>
              <a:ext cx="231600" cy="1044300"/>
              <a:chOff x="3342171" y="4099200"/>
              <a:chExt cx="231600" cy="1044300"/>
            </a:xfrm>
          </p:grpSpPr>
          <p:sp>
            <p:nvSpPr>
              <p:cNvPr id="183" name="Google Shape;183;p11"/>
              <p:cNvSpPr/>
              <p:nvPr/>
            </p:nvSpPr>
            <p:spPr>
              <a:xfrm flipH="1">
                <a:off x="3342171" y="4728600"/>
                <a:ext cx="231600" cy="4149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4" name="Google Shape;184;p11"/>
              <p:cNvSpPr/>
              <p:nvPr/>
            </p:nvSpPr>
            <p:spPr>
              <a:xfrm flipH="1">
                <a:off x="3342171" y="4309200"/>
                <a:ext cx="231600" cy="8343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5" name="Google Shape;185;p11"/>
              <p:cNvSpPr/>
              <p:nvPr/>
            </p:nvSpPr>
            <p:spPr>
              <a:xfrm flipH="1">
                <a:off x="3342171" y="4518900"/>
                <a:ext cx="231600" cy="6246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6" name="Google Shape;186;p11"/>
              <p:cNvSpPr/>
              <p:nvPr/>
            </p:nvSpPr>
            <p:spPr>
              <a:xfrm flipH="1">
                <a:off x="3342171" y="4099200"/>
                <a:ext cx="231600" cy="10443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7" name="Google Shape;187;p11"/>
              <p:cNvSpPr/>
              <p:nvPr/>
            </p:nvSpPr>
            <p:spPr>
              <a:xfrm flipH="1">
                <a:off x="3342171" y="4938300"/>
                <a:ext cx="231600" cy="2052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188" name="Google Shape;188;p11"/>
            <p:cNvGrpSpPr/>
            <p:nvPr/>
          </p:nvGrpSpPr>
          <p:grpSpPr>
            <a:xfrm>
              <a:off x="3713525" y="4309200"/>
              <a:ext cx="231600" cy="834300"/>
              <a:chOff x="3713525" y="4309200"/>
              <a:chExt cx="231600" cy="834300"/>
            </a:xfrm>
          </p:grpSpPr>
          <p:sp>
            <p:nvSpPr>
              <p:cNvPr id="189" name="Google Shape;189;p11"/>
              <p:cNvSpPr/>
              <p:nvPr/>
            </p:nvSpPr>
            <p:spPr>
              <a:xfrm flipH="1">
                <a:off x="3713525" y="4728600"/>
                <a:ext cx="231600" cy="4149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0" name="Google Shape;190;p11"/>
              <p:cNvSpPr/>
              <p:nvPr/>
            </p:nvSpPr>
            <p:spPr>
              <a:xfrm flipH="1">
                <a:off x="3713525" y="4309200"/>
                <a:ext cx="231600" cy="8343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1" name="Google Shape;191;p11"/>
              <p:cNvSpPr/>
              <p:nvPr/>
            </p:nvSpPr>
            <p:spPr>
              <a:xfrm flipH="1">
                <a:off x="3713525" y="4518900"/>
                <a:ext cx="231600" cy="6246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2" name="Google Shape;192;p11"/>
              <p:cNvSpPr/>
              <p:nvPr/>
            </p:nvSpPr>
            <p:spPr>
              <a:xfrm flipH="1">
                <a:off x="3713525" y="4938300"/>
                <a:ext cx="231600" cy="2052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193" name="Google Shape;193;p11"/>
            <p:cNvGrpSpPr/>
            <p:nvPr/>
          </p:nvGrpSpPr>
          <p:grpSpPr>
            <a:xfrm>
              <a:off x="1485398" y="4309200"/>
              <a:ext cx="231600" cy="834300"/>
              <a:chOff x="1485398" y="4309200"/>
              <a:chExt cx="231600" cy="834300"/>
            </a:xfrm>
          </p:grpSpPr>
          <p:sp>
            <p:nvSpPr>
              <p:cNvPr id="194" name="Google Shape;194;p11"/>
              <p:cNvSpPr/>
              <p:nvPr/>
            </p:nvSpPr>
            <p:spPr>
              <a:xfrm flipH="1">
                <a:off x="1485398" y="4728600"/>
                <a:ext cx="231600" cy="4149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5" name="Google Shape;195;p11"/>
              <p:cNvSpPr/>
              <p:nvPr/>
            </p:nvSpPr>
            <p:spPr>
              <a:xfrm flipH="1">
                <a:off x="1485398" y="4309200"/>
                <a:ext cx="231600" cy="8343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6" name="Google Shape;196;p11"/>
              <p:cNvSpPr/>
              <p:nvPr/>
            </p:nvSpPr>
            <p:spPr>
              <a:xfrm flipH="1">
                <a:off x="1485398" y="4518900"/>
                <a:ext cx="231600" cy="6246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7" name="Google Shape;197;p11"/>
              <p:cNvSpPr/>
              <p:nvPr/>
            </p:nvSpPr>
            <p:spPr>
              <a:xfrm flipH="1">
                <a:off x="1485398" y="4938300"/>
                <a:ext cx="231600" cy="2052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198" name="Google Shape;198;p11"/>
            <p:cNvGrpSpPr/>
            <p:nvPr/>
          </p:nvGrpSpPr>
          <p:grpSpPr>
            <a:xfrm>
              <a:off x="4084879" y="4518900"/>
              <a:ext cx="231600" cy="624600"/>
              <a:chOff x="4084879" y="4518900"/>
              <a:chExt cx="231600" cy="624600"/>
            </a:xfrm>
          </p:grpSpPr>
          <p:sp>
            <p:nvSpPr>
              <p:cNvPr id="199" name="Google Shape;199;p11"/>
              <p:cNvSpPr/>
              <p:nvPr/>
            </p:nvSpPr>
            <p:spPr>
              <a:xfrm flipH="1">
                <a:off x="4084879" y="4728600"/>
                <a:ext cx="231600" cy="4149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0" name="Google Shape;200;p11"/>
              <p:cNvSpPr/>
              <p:nvPr/>
            </p:nvSpPr>
            <p:spPr>
              <a:xfrm flipH="1">
                <a:off x="4084879" y="4518900"/>
                <a:ext cx="231600" cy="6246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1" name="Google Shape;201;p11"/>
              <p:cNvSpPr/>
              <p:nvPr/>
            </p:nvSpPr>
            <p:spPr>
              <a:xfrm flipH="1">
                <a:off x="4084879" y="4938300"/>
                <a:ext cx="231600" cy="2052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202" name="Google Shape;202;p11"/>
            <p:cNvGrpSpPr/>
            <p:nvPr/>
          </p:nvGrpSpPr>
          <p:grpSpPr>
            <a:xfrm>
              <a:off x="2970816" y="4309200"/>
              <a:ext cx="231600" cy="834300"/>
              <a:chOff x="2970816" y="4309200"/>
              <a:chExt cx="231600" cy="834300"/>
            </a:xfrm>
          </p:grpSpPr>
          <p:sp>
            <p:nvSpPr>
              <p:cNvPr id="203" name="Google Shape;203;p11"/>
              <p:cNvSpPr/>
              <p:nvPr/>
            </p:nvSpPr>
            <p:spPr>
              <a:xfrm flipH="1">
                <a:off x="2970816" y="4728600"/>
                <a:ext cx="231600" cy="4149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4" name="Google Shape;204;p11"/>
              <p:cNvSpPr/>
              <p:nvPr/>
            </p:nvSpPr>
            <p:spPr>
              <a:xfrm flipH="1">
                <a:off x="2970816" y="4309200"/>
                <a:ext cx="231600" cy="8343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5" name="Google Shape;205;p11"/>
              <p:cNvSpPr/>
              <p:nvPr/>
            </p:nvSpPr>
            <p:spPr>
              <a:xfrm flipH="1">
                <a:off x="2970816" y="4518900"/>
                <a:ext cx="231600" cy="6246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6" name="Google Shape;206;p11"/>
              <p:cNvSpPr/>
              <p:nvPr/>
            </p:nvSpPr>
            <p:spPr>
              <a:xfrm flipH="1">
                <a:off x="2970816" y="4938300"/>
                <a:ext cx="231600" cy="2052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207" name="Google Shape;207;p11"/>
            <p:cNvGrpSpPr/>
            <p:nvPr/>
          </p:nvGrpSpPr>
          <p:grpSpPr>
            <a:xfrm>
              <a:off x="4456234" y="4309200"/>
              <a:ext cx="231600" cy="834300"/>
              <a:chOff x="4456234" y="4309200"/>
              <a:chExt cx="231600" cy="834300"/>
            </a:xfrm>
          </p:grpSpPr>
          <p:sp>
            <p:nvSpPr>
              <p:cNvPr id="208" name="Google Shape;208;p11"/>
              <p:cNvSpPr/>
              <p:nvPr/>
            </p:nvSpPr>
            <p:spPr>
              <a:xfrm flipH="1">
                <a:off x="4456234" y="4728600"/>
                <a:ext cx="231600" cy="4149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9" name="Google Shape;209;p11"/>
              <p:cNvSpPr/>
              <p:nvPr/>
            </p:nvSpPr>
            <p:spPr>
              <a:xfrm flipH="1">
                <a:off x="4456234" y="4309200"/>
                <a:ext cx="231600" cy="8343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10" name="Google Shape;210;p11"/>
              <p:cNvSpPr/>
              <p:nvPr/>
            </p:nvSpPr>
            <p:spPr>
              <a:xfrm flipH="1">
                <a:off x="4456234" y="4518900"/>
                <a:ext cx="231600" cy="6246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11" name="Google Shape;211;p11"/>
              <p:cNvSpPr/>
              <p:nvPr/>
            </p:nvSpPr>
            <p:spPr>
              <a:xfrm flipH="1">
                <a:off x="4456234" y="4938300"/>
                <a:ext cx="231600" cy="2052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212" name="Google Shape;212;p11"/>
            <p:cNvGrpSpPr/>
            <p:nvPr/>
          </p:nvGrpSpPr>
          <p:grpSpPr>
            <a:xfrm>
              <a:off x="4827588" y="4099200"/>
              <a:ext cx="231600" cy="1044300"/>
              <a:chOff x="4827588" y="4099200"/>
              <a:chExt cx="231600" cy="1044300"/>
            </a:xfrm>
          </p:grpSpPr>
          <p:sp>
            <p:nvSpPr>
              <p:cNvPr id="213" name="Google Shape;213;p11"/>
              <p:cNvSpPr/>
              <p:nvPr/>
            </p:nvSpPr>
            <p:spPr>
              <a:xfrm flipH="1">
                <a:off x="4827588" y="4728600"/>
                <a:ext cx="231600" cy="4149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14" name="Google Shape;214;p11"/>
              <p:cNvSpPr/>
              <p:nvPr/>
            </p:nvSpPr>
            <p:spPr>
              <a:xfrm flipH="1">
                <a:off x="4827588" y="4309200"/>
                <a:ext cx="231600" cy="8343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15" name="Google Shape;215;p11"/>
              <p:cNvSpPr/>
              <p:nvPr/>
            </p:nvSpPr>
            <p:spPr>
              <a:xfrm flipH="1">
                <a:off x="4827588" y="4518900"/>
                <a:ext cx="231600" cy="6246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16" name="Google Shape;216;p11"/>
              <p:cNvSpPr/>
              <p:nvPr/>
            </p:nvSpPr>
            <p:spPr>
              <a:xfrm flipH="1">
                <a:off x="4827588" y="4099200"/>
                <a:ext cx="231600" cy="10443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17" name="Google Shape;217;p11"/>
              <p:cNvSpPr/>
              <p:nvPr/>
            </p:nvSpPr>
            <p:spPr>
              <a:xfrm flipH="1">
                <a:off x="4827588" y="4938300"/>
                <a:ext cx="231600" cy="2052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218" name="Google Shape;218;p11"/>
            <p:cNvGrpSpPr/>
            <p:nvPr/>
          </p:nvGrpSpPr>
          <p:grpSpPr>
            <a:xfrm>
              <a:off x="5198943" y="4309200"/>
              <a:ext cx="231600" cy="834300"/>
              <a:chOff x="5198943" y="4309200"/>
              <a:chExt cx="231600" cy="834300"/>
            </a:xfrm>
          </p:grpSpPr>
          <p:sp>
            <p:nvSpPr>
              <p:cNvPr id="219" name="Google Shape;219;p11"/>
              <p:cNvSpPr/>
              <p:nvPr/>
            </p:nvSpPr>
            <p:spPr>
              <a:xfrm flipH="1">
                <a:off x="5198943" y="4728600"/>
                <a:ext cx="231600" cy="4149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20" name="Google Shape;220;p11"/>
              <p:cNvSpPr/>
              <p:nvPr/>
            </p:nvSpPr>
            <p:spPr>
              <a:xfrm flipH="1">
                <a:off x="5198943" y="4309200"/>
                <a:ext cx="231600" cy="8343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21" name="Google Shape;221;p11"/>
              <p:cNvSpPr/>
              <p:nvPr/>
            </p:nvSpPr>
            <p:spPr>
              <a:xfrm flipH="1">
                <a:off x="5198943" y="4518900"/>
                <a:ext cx="231600" cy="6246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22" name="Google Shape;222;p11"/>
              <p:cNvSpPr/>
              <p:nvPr/>
            </p:nvSpPr>
            <p:spPr>
              <a:xfrm flipH="1">
                <a:off x="5198943" y="4938300"/>
                <a:ext cx="231600" cy="2052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223" name="Google Shape;223;p11"/>
            <p:cNvGrpSpPr/>
            <p:nvPr/>
          </p:nvGrpSpPr>
          <p:grpSpPr>
            <a:xfrm>
              <a:off x="5570297" y="4518900"/>
              <a:ext cx="231600" cy="624600"/>
              <a:chOff x="5570297" y="4518900"/>
              <a:chExt cx="231600" cy="624600"/>
            </a:xfrm>
          </p:grpSpPr>
          <p:sp>
            <p:nvSpPr>
              <p:cNvPr id="224" name="Google Shape;224;p11"/>
              <p:cNvSpPr/>
              <p:nvPr/>
            </p:nvSpPr>
            <p:spPr>
              <a:xfrm flipH="1">
                <a:off x="5570297" y="4728600"/>
                <a:ext cx="231600" cy="4149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25" name="Google Shape;225;p11"/>
              <p:cNvSpPr/>
              <p:nvPr/>
            </p:nvSpPr>
            <p:spPr>
              <a:xfrm flipH="1">
                <a:off x="5570297" y="4518900"/>
                <a:ext cx="231600" cy="6246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26" name="Google Shape;226;p11"/>
              <p:cNvSpPr/>
              <p:nvPr/>
            </p:nvSpPr>
            <p:spPr>
              <a:xfrm flipH="1">
                <a:off x="5570297" y="4938300"/>
                <a:ext cx="231600" cy="2052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227" name="Google Shape;227;p11"/>
            <p:cNvGrpSpPr/>
            <p:nvPr/>
          </p:nvGrpSpPr>
          <p:grpSpPr>
            <a:xfrm>
              <a:off x="5941652" y="4309200"/>
              <a:ext cx="231600" cy="834300"/>
              <a:chOff x="5941652" y="4309200"/>
              <a:chExt cx="231600" cy="834300"/>
            </a:xfrm>
          </p:grpSpPr>
          <p:sp>
            <p:nvSpPr>
              <p:cNvPr id="228" name="Google Shape;228;p11"/>
              <p:cNvSpPr/>
              <p:nvPr/>
            </p:nvSpPr>
            <p:spPr>
              <a:xfrm flipH="1">
                <a:off x="5941652" y="4728600"/>
                <a:ext cx="231600" cy="4149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29" name="Google Shape;229;p11"/>
              <p:cNvSpPr/>
              <p:nvPr/>
            </p:nvSpPr>
            <p:spPr>
              <a:xfrm flipH="1">
                <a:off x="5941652" y="4309200"/>
                <a:ext cx="231600" cy="8343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30" name="Google Shape;230;p11"/>
              <p:cNvSpPr/>
              <p:nvPr/>
            </p:nvSpPr>
            <p:spPr>
              <a:xfrm flipH="1">
                <a:off x="5941652" y="4518900"/>
                <a:ext cx="231600" cy="6246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31" name="Google Shape;231;p11"/>
              <p:cNvSpPr/>
              <p:nvPr/>
            </p:nvSpPr>
            <p:spPr>
              <a:xfrm flipH="1">
                <a:off x="5941652" y="4938300"/>
                <a:ext cx="231600" cy="2052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232" name="Google Shape;232;p11"/>
            <p:cNvGrpSpPr/>
            <p:nvPr/>
          </p:nvGrpSpPr>
          <p:grpSpPr>
            <a:xfrm>
              <a:off x="6313006" y="4099200"/>
              <a:ext cx="231600" cy="1044300"/>
              <a:chOff x="6313006" y="4099200"/>
              <a:chExt cx="231600" cy="1044300"/>
            </a:xfrm>
          </p:grpSpPr>
          <p:sp>
            <p:nvSpPr>
              <p:cNvPr id="233" name="Google Shape;233;p11"/>
              <p:cNvSpPr/>
              <p:nvPr/>
            </p:nvSpPr>
            <p:spPr>
              <a:xfrm flipH="1">
                <a:off x="6313006" y="4728600"/>
                <a:ext cx="231600" cy="4149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34" name="Google Shape;234;p11"/>
              <p:cNvSpPr/>
              <p:nvPr/>
            </p:nvSpPr>
            <p:spPr>
              <a:xfrm flipH="1">
                <a:off x="6313006" y="4309200"/>
                <a:ext cx="231600" cy="8343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35" name="Google Shape;235;p11"/>
              <p:cNvSpPr/>
              <p:nvPr/>
            </p:nvSpPr>
            <p:spPr>
              <a:xfrm flipH="1">
                <a:off x="6313006" y="4518900"/>
                <a:ext cx="231600" cy="6246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36" name="Google Shape;236;p11"/>
              <p:cNvSpPr/>
              <p:nvPr/>
            </p:nvSpPr>
            <p:spPr>
              <a:xfrm flipH="1">
                <a:off x="6313006" y="4099200"/>
                <a:ext cx="231600" cy="10443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37" name="Google Shape;237;p11"/>
              <p:cNvSpPr/>
              <p:nvPr/>
            </p:nvSpPr>
            <p:spPr>
              <a:xfrm flipH="1">
                <a:off x="6313006" y="4938300"/>
                <a:ext cx="231600" cy="2052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238" name="Google Shape;238;p11"/>
            <p:cNvGrpSpPr/>
            <p:nvPr/>
          </p:nvGrpSpPr>
          <p:grpSpPr>
            <a:xfrm>
              <a:off x="6684361" y="4309200"/>
              <a:ext cx="231600" cy="834300"/>
              <a:chOff x="6684361" y="4309200"/>
              <a:chExt cx="231600" cy="834300"/>
            </a:xfrm>
          </p:grpSpPr>
          <p:sp>
            <p:nvSpPr>
              <p:cNvPr id="239" name="Google Shape;239;p11"/>
              <p:cNvSpPr/>
              <p:nvPr/>
            </p:nvSpPr>
            <p:spPr>
              <a:xfrm flipH="1">
                <a:off x="6684361" y="4728600"/>
                <a:ext cx="231600" cy="4149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40" name="Google Shape;240;p11"/>
              <p:cNvSpPr/>
              <p:nvPr/>
            </p:nvSpPr>
            <p:spPr>
              <a:xfrm flipH="1">
                <a:off x="6684361" y="4309200"/>
                <a:ext cx="231600" cy="8343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41" name="Google Shape;241;p11"/>
              <p:cNvSpPr/>
              <p:nvPr/>
            </p:nvSpPr>
            <p:spPr>
              <a:xfrm flipH="1">
                <a:off x="6684361" y="4518900"/>
                <a:ext cx="231600" cy="6246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42" name="Google Shape;242;p11"/>
              <p:cNvSpPr/>
              <p:nvPr/>
            </p:nvSpPr>
            <p:spPr>
              <a:xfrm flipH="1">
                <a:off x="6684361" y="4938300"/>
                <a:ext cx="231600" cy="2052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243" name="Google Shape;243;p11"/>
            <p:cNvGrpSpPr/>
            <p:nvPr/>
          </p:nvGrpSpPr>
          <p:grpSpPr>
            <a:xfrm>
              <a:off x="7055715" y="4518900"/>
              <a:ext cx="231600" cy="624600"/>
              <a:chOff x="7055715" y="4518900"/>
              <a:chExt cx="231600" cy="624600"/>
            </a:xfrm>
          </p:grpSpPr>
          <p:sp>
            <p:nvSpPr>
              <p:cNvPr id="244" name="Google Shape;244;p11"/>
              <p:cNvSpPr/>
              <p:nvPr/>
            </p:nvSpPr>
            <p:spPr>
              <a:xfrm flipH="1">
                <a:off x="7055715" y="4728600"/>
                <a:ext cx="231600" cy="4149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45" name="Google Shape;245;p11"/>
              <p:cNvSpPr/>
              <p:nvPr/>
            </p:nvSpPr>
            <p:spPr>
              <a:xfrm flipH="1">
                <a:off x="7055715" y="4518900"/>
                <a:ext cx="231600" cy="6246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46" name="Google Shape;246;p11"/>
              <p:cNvSpPr/>
              <p:nvPr/>
            </p:nvSpPr>
            <p:spPr>
              <a:xfrm flipH="1">
                <a:off x="7055715" y="4938300"/>
                <a:ext cx="231600" cy="2052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247" name="Google Shape;247;p11"/>
            <p:cNvGrpSpPr/>
            <p:nvPr/>
          </p:nvGrpSpPr>
          <p:grpSpPr>
            <a:xfrm>
              <a:off x="7798424" y="4099200"/>
              <a:ext cx="231600" cy="1044300"/>
              <a:chOff x="7798424" y="4099200"/>
              <a:chExt cx="231600" cy="1044300"/>
            </a:xfrm>
          </p:grpSpPr>
          <p:sp>
            <p:nvSpPr>
              <p:cNvPr id="248" name="Google Shape;248;p11"/>
              <p:cNvSpPr/>
              <p:nvPr/>
            </p:nvSpPr>
            <p:spPr>
              <a:xfrm flipH="1">
                <a:off x="7798424" y="4728600"/>
                <a:ext cx="231600" cy="4149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49" name="Google Shape;249;p11"/>
              <p:cNvSpPr/>
              <p:nvPr/>
            </p:nvSpPr>
            <p:spPr>
              <a:xfrm flipH="1">
                <a:off x="7798424" y="4309200"/>
                <a:ext cx="231600" cy="8343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50" name="Google Shape;250;p11"/>
              <p:cNvSpPr/>
              <p:nvPr/>
            </p:nvSpPr>
            <p:spPr>
              <a:xfrm flipH="1">
                <a:off x="7798424" y="4518900"/>
                <a:ext cx="231600" cy="6246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51" name="Google Shape;251;p11"/>
              <p:cNvSpPr/>
              <p:nvPr/>
            </p:nvSpPr>
            <p:spPr>
              <a:xfrm flipH="1">
                <a:off x="7798424" y="4099200"/>
                <a:ext cx="231600" cy="10443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52" name="Google Shape;252;p11"/>
              <p:cNvSpPr/>
              <p:nvPr/>
            </p:nvSpPr>
            <p:spPr>
              <a:xfrm flipH="1">
                <a:off x="7798424" y="4938300"/>
                <a:ext cx="231600" cy="2052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253" name="Google Shape;253;p11"/>
            <p:cNvGrpSpPr/>
            <p:nvPr/>
          </p:nvGrpSpPr>
          <p:grpSpPr>
            <a:xfrm>
              <a:off x="8169779" y="4309200"/>
              <a:ext cx="231600" cy="834300"/>
              <a:chOff x="8169779" y="4309200"/>
              <a:chExt cx="231600" cy="834300"/>
            </a:xfrm>
          </p:grpSpPr>
          <p:sp>
            <p:nvSpPr>
              <p:cNvPr id="254" name="Google Shape;254;p11"/>
              <p:cNvSpPr/>
              <p:nvPr/>
            </p:nvSpPr>
            <p:spPr>
              <a:xfrm flipH="1">
                <a:off x="8169779" y="4728600"/>
                <a:ext cx="231600" cy="4149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55" name="Google Shape;255;p11"/>
              <p:cNvSpPr/>
              <p:nvPr/>
            </p:nvSpPr>
            <p:spPr>
              <a:xfrm flipH="1">
                <a:off x="8169779" y="4309200"/>
                <a:ext cx="231600" cy="8343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56" name="Google Shape;256;p11"/>
              <p:cNvSpPr/>
              <p:nvPr/>
            </p:nvSpPr>
            <p:spPr>
              <a:xfrm flipH="1">
                <a:off x="8169779" y="4518900"/>
                <a:ext cx="231600" cy="6246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57" name="Google Shape;257;p11"/>
              <p:cNvSpPr/>
              <p:nvPr/>
            </p:nvSpPr>
            <p:spPr>
              <a:xfrm flipH="1">
                <a:off x="8169779" y="4938300"/>
                <a:ext cx="231600" cy="2052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258" name="Google Shape;258;p11"/>
            <p:cNvGrpSpPr/>
            <p:nvPr/>
          </p:nvGrpSpPr>
          <p:grpSpPr>
            <a:xfrm>
              <a:off x="7427070" y="4309200"/>
              <a:ext cx="231600" cy="834300"/>
              <a:chOff x="7427070" y="4309200"/>
              <a:chExt cx="231600" cy="834300"/>
            </a:xfrm>
          </p:grpSpPr>
          <p:sp>
            <p:nvSpPr>
              <p:cNvPr id="259" name="Google Shape;259;p11"/>
              <p:cNvSpPr/>
              <p:nvPr/>
            </p:nvSpPr>
            <p:spPr>
              <a:xfrm flipH="1">
                <a:off x="7427070" y="4728600"/>
                <a:ext cx="231600" cy="4149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60" name="Google Shape;260;p11"/>
              <p:cNvSpPr/>
              <p:nvPr/>
            </p:nvSpPr>
            <p:spPr>
              <a:xfrm flipH="1">
                <a:off x="7427070" y="4309200"/>
                <a:ext cx="231600" cy="8343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61" name="Google Shape;261;p11"/>
              <p:cNvSpPr/>
              <p:nvPr/>
            </p:nvSpPr>
            <p:spPr>
              <a:xfrm flipH="1">
                <a:off x="7427070" y="4518900"/>
                <a:ext cx="231600" cy="6246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62" name="Google Shape;262;p11"/>
              <p:cNvSpPr/>
              <p:nvPr/>
            </p:nvSpPr>
            <p:spPr>
              <a:xfrm flipH="1">
                <a:off x="7427070" y="4938300"/>
                <a:ext cx="231600" cy="2052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263" name="Google Shape;263;p11"/>
            <p:cNvGrpSpPr/>
            <p:nvPr/>
          </p:nvGrpSpPr>
          <p:grpSpPr>
            <a:xfrm>
              <a:off x="8541133" y="4518900"/>
              <a:ext cx="231600" cy="624600"/>
              <a:chOff x="8541133" y="4518900"/>
              <a:chExt cx="231600" cy="624600"/>
            </a:xfrm>
          </p:grpSpPr>
          <p:sp>
            <p:nvSpPr>
              <p:cNvPr id="264" name="Google Shape;264;p11"/>
              <p:cNvSpPr/>
              <p:nvPr/>
            </p:nvSpPr>
            <p:spPr>
              <a:xfrm flipH="1">
                <a:off x="8541133" y="4728600"/>
                <a:ext cx="231600" cy="4149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65" name="Google Shape;265;p11"/>
              <p:cNvSpPr/>
              <p:nvPr/>
            </p:nvSpPr>
            <p:spPr>
              <a:xfrm flipH="1">
                <a:off x="8541133" y="4518900"/>
                <a:ext cx="231600" cy="6246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66" name="Google Shape;266;p11"/>
              <p:cNvSpPr/>
              <p:nvPr/>
            </p:nvSpPr>
            <p:spPr>
              <a:xfrm flipH="1">
                <a:off x="8541133" y="4938300"/>
                <a:ext cx="231600" cy="2052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267" name="Google Shape;267;p11"/>
            <p:cNvGrpSpPr/>
            <p:nvPr/>
          </p:nvGrpSpPr>
          <p:grpSpPr>
            <a:xfrm>
              <a:off x="8912488" y="4309200"/>
              <a:ext cx="231600" cy="834300"/>
              <a:chOff x="8912488" y="4309200"/>
              <a:chExt cx="231600" cy="834300"/>
            </a:xfrm>
          </p:grpSpPr>
          <p:sp>
            <p:nvSpPr>
              <p:cNvPr id="268" name="Google Shape;268;p11"/>
              <p:cNvSpPr/>
              <p:nvPr/>
            </p:nvSpPr>
            <p:spPr>
              <a:xfrm flipH="1">
                <a:off x="8912488" y="4728600"/>
                <a:ext cx="231600" cy="4149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69" name="Google Shape;269;p11"/>
              <p:cNvSpPr/>
              <p:nvPr/>
            </p:nvSpPr>
            <p:spPr>
              <a:xfrm flipH="1">
                <a:off x="8912488" y="4309200"/>
                <a:ext cx="231600" cy="8343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70" name="Google Shape;270;p11"/>
              <p:cNvSpPr/>
              <p:nvPr/>
            </p:nvSpPr>
            <p:spPr>
              <a:xfrm flipH="1">
                <a:off x="8912488" y="4518900"/>
                <a:ext cx="231600" cy="6246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71" name="Google Shape;271;p11"/>
              <p:cNvSpPr/>
              <p:nvPr/>
            </p:nvSpPr>
            <p:spPr>
              <a:xfrm flipH="1">
                <a:off x="8912488" y="4938300"/>
                <a:ext cx="231600" cy="2052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sp>
        <p:nvSpPr>
          <p:cNvPr id="272" name="Google Shape;272;p11"/>
          <p:cNvSpPr txBox="1"/>
          <p:nvPr>
            <p:ph hasCustomPrompt="1" type="title"/>
          </p:nvPr>
        </p:nvSpPr>
        <p:spPr>
          <a:xfrm>
            <a:off x="1851500" y="1030300"/>
            <a:ext cx="8489100" cy="2484300"/>
          </a:xfrm>
          <a:prstGeom prst="rect">
            <a:avLst/>
          </a:prstGeom>
        </p:spPr>
        <p:txBody>
          <a:bodyPr anchorCtr="0" anchor="ctr" bIns="121900" lIns="121900" spcFirstLastPara="1" rIns="121900" wrap="square" tIns="121900">
            <a:normAutofit/>
          </a:bodyPr>
          <a:lstStyle>
            <a:lvl1pPr lvl="0" rtl="0" algn="ctr">
              <a:spcBef>
                <a:spcPts val="0"/>
              </a:spcBef>
              <a:spcAft>
                <a:spcPts val="0"/>
              </a:spcAft>
              <a:buClr>
                <a:schemeClr val="lt1"/>
              </a:buClr>
              <a:buSzPts val="10700"/>
              <a:buNone/>
              <a:defRPr sz="10700">
                <a:solidFill>
                  <a:schemeClr val="lt1"/>
                </a:solidFill>
              </a:defRPr>
            </a:lvl1pPr>
            <a:lvl2pPr lvl="1" rtl="0" algn="ctr">
              <a:spcBef>
                <a:spcPts val="0"/>
              </a:spcBef>
              <a:spcAft>
                <a:spcPts val="0"/>
              </a:spcAft>
              <a:buClr>
                <a:schemeClr val="lt1"/>
              </a:buClr>
              <a:buSzPts val="10700"/>
              <a:buNone/>
              <a:defRPr sz="10700">
                <a:solidFill>
                  <a:schemeClr val="lt1"/>
                </a:solidFill>
              </a:defRPr>
            </a:lvl2pPr>
            <a:lvl3pPr lvl="2" rtl="0" algn="ctr">
              <a:spcBef>
                <a:spcPts val="0"/>
              </a:spcBef>
              <a:spcAft>
                <a:spcPts val="0"/>
              </a:spcAft>
              <a:buClr>
                <a:schemeClr val="lt1"/>
              </a:buClr>
              <a:buSzPts val="10700"/>
              <a:buNone/>
              <a:defRPr sz="10700">
                <a:solidFill>
                  <a:schemeClr val="lt1"/>
                </a:solidFill>
              </a:defRPr>
            </a:lvl3pPr>
            <a:lvl4pPr lvl="3" rtl="0" algn="ctr">
              <a:spcBef>
                <a:spcPts val="0"/>
              </a:spcBef>
              <a:spcAft>
                <a:spcPts val="0"/>
              </a:spcAft>
              <a:buClr>
                <a:schemeClr val="lt1"/>
              </a:buClr>
              <a:buSzPts val="10700"/>
              <a:buNone/>
              <a:defRPr sz="10700">
                <a:solidFill>
                  <a:schemeClr val="lt1"/>
                </a:solidFill>
              </a:defRPr>
            </a:lvl4pPr>
            <a:lvl5pPr lvl="4" rtl="0" algn="ctr">
              <a:spcBef>
                <a:spcPts val="0"/>
              </a:spcBef>
              <a:spcAft>
                <a:spcPts val="0"/>
              </a:spcAft>
              <a:buClr>
                <a:schemeClr val="lt1"/>
              </a:buClr>
              <a:buSzPts val="10700"/>
              <a:buNone/>
              <a:defRPr sz="10700">
                <a:solidFill>
                  <a:schemeClr val="lt1"/>
                </a:solidFill>
              </a:defRPr>
            </a:lvl5pPr>
            <a:lvl6pPr lvl="5" rtl="0" algn="ctr">
              <a:spcBef>
                <a:spcPts val="0"/>
              </a:spcBef>
              <a:spcAft>
                <a:spcPts val="0"/>
              </a:spcAft>
              <a:buClr>
                <a:schemeClr val="lt1"/>
              </a:buClr>
              <a:buSzPts val="10700"/>
              <a:buNone/>
              <a:defRPr sz="10700">
                <a:solidFill>
                  <a:schemeClr val="lt1"/>
                </a:solidFill>
              </a:defRPr>
            </a:lvl6pPr>
            <a:lvl7pPr lvl="6" rtl="0" algn="ctr">
              <a:spcBef>
                <a:spcPts val="0"/>
              </a:spcBef>
              <a:spcAft>
                <a:spcPts val="0"/>
              </a:spcAft>
              <a:buClr>
                <a:schemeClr val="lt1"/>
              </a:buClr>
              <a:buSzPts val="10700"/>
              <a:buNone/>
              <a:defRPr sz="10700">
                <a:solidFill>
                  <a:schemeClr val="lt1"/>
                </a:solidFill>
              </a:defRPr>
            </a:lvl7pPr>
            <a:lvl8pPr lvl="7" rtl="0" algn="ctr">
              <a:spcBef>
                <a:spcPts val="0"/>
              </a:spcBef>
              <a:spcAft>
                <a:spcPts val="0"/>
              </a:spcAft>
              <a:buClr>
                <a:schemeClr val="lt1"/>
              </a:buClr>
              <a:buSzPts val="10700"/>
              <a:buNone/>
              <a:defRPr sz="10700">
                <a:solidFill>
                  <a:schemeClr val="lt1"/>
                </a:solidFill>
              </a:defRPr>
            </a:lvl8pPr>
            <a:lvl9pPr lvl="8" rtl="0" algn="ctr">
              <a:spcBef>
                <a:spcPts val="0"/>
              </a:spcBef>
              <a:spcAft>
                <a:spcPts val="0"/>
              </a:spcAft>
              <a:buClr>
                <a:schemeClr val="lt1"/>
              </a:buClr>
              <a:buSzPts val="10700"/>
              <a:buNone/>
              <a:defRPr sz="10700">
                <a:solidFill>
                  <a:schemeClr val="lt1"/>
                </a:solidFill>
              </a:defRPr>
            </a:lvl9pPr>
          </a:lstStyle>
          <a:p>
            <a:r>
              <a:t>xx%</a:t>
            </a:r>
          </a:p>
        </p:txBody>
      </p:sp>
      <p:sp>
        <p:nvSpPr>
          <p:cNvPr id="273" name="Google Shape;273;p11"/>
          <p:cNvSpPr txBox="1"/>
          <p:nvPr>
            <p:ph idx="1" type="body"/>
          </p:nvPr>
        </p:nvSpPr>
        <p:spPr>
          <a:xfrm>
            <a:off x="1851500" y="3616400"/>
            <a:ext cx="8489100" cy="1481700"/>
          </a:xfrm>
          <a:prstGeom prst="rect">
            <a:avLst/>
          </a:prstGeom>
        </p:spPr>
        <p:txBody>
          <a:bodyPr anchorCtr="0" anchor="t" bIns="121900" lIns="121900" spcFirstLastPara="1" rIns="121900" wrap="square" tIns="121900">
            <a:normAutofit/>
          </a:bodyPr>
          <a:lstStyle>
            <a:lvl1pPr indent="-336550" lvl="0" marL="457200" rtl="0" algn="ctr">
              <a:spcBef>
                <a:spcPts val="0"/>
              </a:spcBef>
              <a:spcAft>
                <a:spcPts val="0"/>
              </a:spcAft>
              <a:buClr>
                <a:schemeClr val="lt1"/>
              </a:buClr>
              <a:buSzPts val="1700"/>
              <a:buChar char="●"/>
              <a:defRPr>
                <a:solidFill>
                  <a:schemeClr val="lt1"/>
                </a:solidFill>
              </a:defRPr>
            </a:lvl1pPr>
            <a:lvl2pPr indent="-323850" lvl="1" marL="914400" rtl="0" algn="ctr">
              <a:spcBef>
                <a:spcPts val="0"/>
              </a:spcBef>
              <a:spcAft>
                <a:spcPts val="0"/>
              </a:spcAft>
              <a:buClr>
                <a:schemeClr val="lt1"/>
              </a:buClr>
              <a:buSzPts val="1500"/>
              <a:buChar char="○"/>
              <a:defRPr>
                <a:solidFill>
                  <a:schemeClr val="lt1"/>
                </a:solidFill>
              </a:defRPr>
            </a:lvl2pPr>
            <a:lvl3pPr indent="-323850" lvl="2" marL="1371600" rtl="0" algn="ctr">
              <a:spcBef>
                <a:spcPts val="0"/>
              </a:spcBef>
              <a:spcAft>
                <a:spcPts val="0"/>
              </a:spcAft>
              <a:buClr>
                <a:schemeClr val="lt1"/>
              </a:buClr>
              <a:buSzPts val="1500"/>
              <a:buChar char="■"/>
              <a:defRPr>
                <a:solidFill>
                  <a:schemeClr val="lt1"/>
                </a:solidFill>
              </a:defRPr>
            </a:lvl3pPr>
            <a:lvl4pPr indent="-323850" lvl="3" marL="1828800" rtl="0" algn="ctr">
              <a:spcBef>
                <a:spcPts val="0"/>
              </a:spcBef>
              <a:spcAft>
                <a:spcPts val="0"/>
              </a:spcAft>
              <a:buClr>
                <a:schemeClr val="lt1"/>
              </a:buClr>
              <a:buSzPts val="1500"/>
              <a:buChar char="●"/>
              <a:defRPr>
                <a:solidFill>
                  <a:schemeClr val="lt1"/>
                </a:solidFill>
              </a:defRPr>
            </a:lvl4pPr>
            <a:lvl5pPr indent="-323850" lvl="4" marL="2286000" rtl="0" algn="ctr">
              <a:spcBef>
                <a:spcPts val="0"/>
              </a:spcBef>
              <a:spcAft>
                <a:spcPts val="0"/>
              </a:spcAft>
              <a:buClr>
                <a:schemeClr val="lt1"/>
              </a:buClr>
              <a:buSzPts val="1500"/>
              <a:buChar char="○"/>
              <a:defRPr>
                <a:solidFill>
                  <a:schemeClr val="lt1"/>
                </a:solidFill>
              </a:defRPr>
            </a:lvl5pPr>
            <a:lvl6pPr indent="-323850" lvl="5" marL="2743200" rtl="0" algn="ctr">
              <a:spcBef>
                <a:spcPts val="0"/>
              </a:spcBef>
              <a:spcAft>
                <a:spcPts val="0"/>
              </a:spcAft>
              <a:buClr>
                <a:schemeClr val="lt1"/>
              </a:buClr>
              <a:buSzPts val="1500"/>
              <a:buChar char="■"/>
              <a:defRPr>
                <a:solidFill>
                  <a:schemeClr val="lt1"/>
                </a:solidFill>
              </a:defRPr>
            </a:lvl6pPr>
            <a:lvl7pPr indent="-323850" lvl="6" marL="3200400" rtl="0" algn="ctr">
              <a:spcBef>
                <a:spcPts val="0"/>
              </a:spcBef>
              <a:spcAft>
                <a:spcPts val="0"/>
              </a:spcAft>
              <a:buClr>
                <a:schemeClr val="lt1"/>
              </a:buClr>
              <a:buSzPts val="1500"/>
              <a:buChar char="●"/>
              <a:defRPr>
                <a:solidFill>
                  <a:schemeClr val="lt1"/>
                </a:solidFill>
              </a:defRPr>
            </a:lvl7pPr>
            <a:lvl8pPr indent="-323850" lvl="7" marL="3657600" rtl="0" algn="ctr">
              <a:spcBef>
                <a:spcPts val="0"/>
              </a:spcBef>
              <a:spcAft>
                <a:spcPts val="0"/>
              </a:spcAft>
              <a:buClr>
                <a:schemeClr val="lt1"/>
              </a:buClr>
              <a:buSzPts val="1500"/>
              <a:buChar char="○"/>
              <a:defRPr>
                <a:solidFill>
                  <a:schemeClr val="lt1"/>
                </a:solidFill>
              </a:defRPr>
            </a:lvl8pPr>
            <a:lvl9pPr indent="-323850" lvl="8" marL="4114800" rtl="0" algn="ctr">
              <a:spcBef>
                <a:spcPts val="0"/>
              </a:spcBef>
              <a:spcAft>
                <a:spcPts val="0"/>
              </a:spcAft>
              <a:buClr>
                <a:schemeClr val="lt1"/>
              </a:buClr>
              <a:buSzPts val="1500"/>
              <a:buChar char="■"/>
              <a:defRPr>
                <a:solidFill>
                  <a:schemeClr val="lt1"/>
                </a:solidFill>
              </a:defRPr>
            </a:lvl9pPr>
          </a:lstStyle>
          <a:p/>
        </p:txBody>
      </p:sp>
      <p:sp>
        <p:nvSpPr>
          <p:cNvPr id="274" name="Google Shape;274;p11"/>
          <p:cNvSpPr txBox="1"/>
          <p:nvPr>
            <p:ph idx="12" type="sldNum"/>
          </p:nvPr>
        </p:nvSpPr>
        <p:spPr>
          <a:xfrm>
            <a:off x="11268061" y="6315968"/>
            <a:ext cx="731700" cy="524700"/>
          </a:xfrm>
          <a:prstGeom prst="rect">
            <a:avLst/>
          </a:prstGeom>
        </p:spPr>
        <p:txBody>
          <a:bodyPr anchorCtr="0" anchor="ctr" bIns="121900" lIns="121900" spcFirstLastPara="1" rIns="121900" wrap="square" tIns="121900">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75" name="Shape 275"/>
        <p:cNvGrpSpPr/>
        <p:nvPr/>
      </p:nvGrpSpPr>
      <p:grpSpPr>
        <a:xfrm>
          <a:off x="0" y="0"/>
          <a:ext cx="0" cy="0"/>
          <a:chOff x="0" y="0"/>
          <a:chExt cx="0" cy="0"/>
        </a:xfrm>
      </p:grpSpPr>
      <p:sp>
        <p:nvSpPr>
          <p:cNvPr id="276" name="Google Shape;276;p12"/>
          <p:cNvSpPr txBox="1"/>
          <p:nvPr>
            <p:ph idx="12" type="sldNum"/>
          </p:nvPr>
        </p:nvSpPr>
        <p:spPr>
          <a:xfrm>
            <a:off x="11268061" y="6315968"/>
            <a:ext cx="731700" cy="524700"/>
          </a:xfrm>
          <a:prstGeom prst="rect">
            <a:avLst/>
          </a:prstGeom>
        </p:spPr>
        <p:txBody>
          <a:bodyPr anchorCtr="0" anchor="ctr"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77" name="Shape 277"/>
        <p:cNvGrpSpPr/>
        <p:nvPr/>
      </p:nvGrpSpPr>
      <p:grpSpPr>
        <a:xfrm>
          <a:off x="0" y="0"/>
          <a:ext cx="0" cy="0"/>
          <a:chOff x="0" y="0"/>
          <a:chExt cx="0" cy="0"/>
        </a:xfrm>
      </p:grpSpPr>
      <p:sp>
        <p:nvSpPr>
          <p:cNvPr id="278" name="Google Shape;278;p13"/>
          <p:cNvSpPr txBox="1"/>
          <p:nvPr>
            <p:ph type="title"/>
          </p:nvPr>
        </p:nvSpPr>
        <p:spPr>
          <a:xfrm>
            <a:off x="838200" y="365125"/>
            <a:ext cx="10515600" cy="1325700"/>
          </a:xfrm>
          <a:prstGeom prst="rect">
            <a:avLst/>
          </a:prstGeom>
          <a:noFill/>
          <a:ln>
            <a:noFill/>
          </a:ln>
        </p:spPr>
        <p:txBody>
          <a:bodyPr anchorCtr="0" anchor="t"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rtl="0">
              <a:spcBef>
                <a:spcPts val="0"/>
              </a:spcBef>
              <a:spcAft>
                <a:spcPts val="0"/>
              </a:spcAft>
              <a:buSzPts val="3700"/>
              <a:buNone/>
              <a:defRPr sz="1800"/>
            </a:lvl2pPr>
            <a:lvl3pPr lvl="2" rtl="0">
              <a:spcBef>
                <a:spcPts val="0"/>
              </a:spcBef>
              <a:spcAft>
                <a:spcPts val="0"/>
              </a:spcAft>
              <a:buSzPts val="3700"/>
              <a:buNone/>
              <a:defRPr sz="1800"/>
            </a:lvl3pPr>
            <a:lvl4pPr lvl="3" rtl="0">
              <a:spcBef>
                <a:spcPts val="0"/>
              </a:spcBef>
              <a:spcAft>
                <a:spcPts val="0"/>
              </a:spcAft>
              <a:buSzPts val="3700"/>
              <a:buNone/>
              <a:defRPr sz="1800"/>
            </a:lvl4pPr>
            <a:lvl5pPr lvl="4" rtl="0">
              <a:spcBef>
                <a:spcPts val="0"/>
              </a:spcBef>
              <a:spcAft>
                <a:spcPts val="0"/>
              </a:spcAft>
              <a:buSzPts val="3700"/>
              <a:buNone/>
              <a:defRPr sz="1800"/>
            </a:lvl5pPr>
            <a:lvl6pPr lvl="5" rtl="0">
              <a:spcBef>
                <a:spcPts val="0"/>
              </a:spcBef>
              <a:spcAft>
                <a:spcPts val="0"/>
              </a:spcAft>
              <a:buSzPts val="3700"/>
              <a:buNone/>
              <a:defRPr sz="1800"/>
            </a:lvl6pPr>
            <a:lvl7pPr lvl="6" rtl="0">
              <a:spcBef>
                <a:spcPts val="0"/>
              </a:spcBef>
              <a:spcAft>
                <a:spcPts val="0"/>
              </a:spcAft>
              <a:buSzPts val="3700"/>
              <a:buNone/>
              <a:defRPr sz="1800"/>
            </a:lvl7pPr>
            <a:lvl8pPr lvl="7" rtl="0">
              <a:spcBef>
                <a:spcPts val="0"/>
              </a:spcBef>
              <a:spcAft>
                <a:spcPts val="0"/>
              </a:spcAft>
              <a:buSzPts val="3700"/>
              <a:buNone/>
              <a:defRPr sz="1800"/>
            </a:lvl8pPr>
            <a:lvl9pPr lvl="8" rtl="0">
              <a:spcBef>
                <a:spcPts val="0"/>
              </a:spcBef>
              <a:spcAft>
                <a:spcPts val="0"/>
              </a:spcAft>
              <a:buSzPts val="3700"/>
              <a:buNone/>
              <a:defRPr sz="1800"/>
            </a:lvl9pPr>
          </a:lstStyle>
          <a:p/>
        </p:txBody>
      </p:sp>
      <p:sp>
        <p:nvSpPr>
          <p:cNvPr id="279" name="Google Shape;279;p13"/>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16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16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16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16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16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16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16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1600"/>
              </a:spcBef>
              <a:spcAft>
                <a:spcPts val="160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80" name="Google Shape;280;p13"/>
          <p:cNvSpPr txBox="1"/>
          <p:nvPr>
            <p:ph idx="10" type="dt"/>
          </p:nvPr>
        </p:nvSpPr>
        <p:spPr>
          <a:xfrm>
            <a:off x="838200" y="6356350"/>
            <a:ext cx="2743200" cy="3651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81" name="Google Shape;281;p13"/>
          <p:cNvSpPr txBox="1"/>
          <p:nvPr>
            <p:ph idx="11" type="ftr"/>
          </p:nvPr>
        </p:nvSpPr>
        <p:spPr>
          <a:xfrm>
            <a:off x="4038600" y="6356350"/>
            <a:ext cx="4114800" cy="3651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82" name="Google Shape;282;p13"/>
          <p:cNvSpPr txBox="1"/>
          <p:nvPr>
            <p:ph idx="12" type="sldNum"/>
          </p:nvPr>
        </p:nvSpPr>
        <p:spPr>
          <a:xfrm>
            <a:off x="8714772" y="6025573"/>
            <a:ext cx="2743200" cy="401700"/>
          </a:xfrm>
          <a:prstGeom prst="rect">
            <a:avLst/>
          </a:prstGeom>
          <a:noFill/>
          <a:ln>
            <a:noFill/>
          </a:ln>
        </p:spPr>
        <p:txBody>
          <a:bodyPr anchorCtr="0" anchor="ctr" bIns="45700" lIns="91425" spcFirstLastPara="1" rIns="91425" wrap="square" tIns="45700">
            <a:norm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283" name="Shape 283"/>
        <p:cNvGrpSpPr/>
        <p:nvPr/>
      </p:nvGrpSpPr>
      <p:grpSpPr>
        <a:xfrm>
          <a:off x="0" y="0"/>
          <a:ext cx="0" cy="0"/>
          <a:chOff x="0" y="0"/>
          <a:chExt cx="0" cy="0"/>
        </a:xfrm>
      </p:grpSpPr>
      <p:sp>
        <p:nvSpPr>
          <p:cNvPr id="284" name="Google Shape;284;p14"/>
          <p:cNvSpPr txBox="1"/>
          <p:nvPr>
            <p:ph idx="12" type="sldNum"/>
          </p:nvPr>
        </p:nvSpPr>
        <p:spPr>
          <a:xfrm>
            <a:off x="8714772" y="6025573"/>
            <a:ext cx="2743200" cy="401700"/>
          </a:xfrm>
          <a:prstGeom prst="rect">
            <a:avLst/>
          </a:prstGeom>
          <a:noFill/>
          <a:ln>
            <a:noFill/>
          </a:ln>
        </p:spPr>
        <p:txBody>
          <a:bodyPr anchorCtr="0" anchor="ctr" bIns="45700" lIns="91425" spcFirstLastPara="1" rIns="91425" wrap="square" tIns="45700">
            <a:norm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_HEADER_1">
    <p:spTree>
      <p:nvGrpSpPr>
        <p:cNvPr id="285" name="Shape 285"/>
        <p:cNvGrpSpPr/>
        <p:nvPr/>
      </p:nvGrpSpPr>
      <p:grpSpPr>
        <a:xfrm>
          <a:off x="0" y="0"/>
          <a:ext cx="0" cy="0"/>
          <a:chOff x="0" y="0"/>
          <a:chExt cx="0" cy="0"/>
        </a:xfrm>
      </p:grpSpPr>
      <p:sp>
        <p:nvSpPr>
          <p:cNvPr id="286" name="Google Shape;286;p15"/>
          <p:cNvSpPr txBox="1"/>
          <p:nvPr>
            <p:ph type="title"/>
          </p:nvPr>
        </p:nvSpPr>
        <p:spPr>
          <a:xfrm>
            <a:off x="831850" y="1709738"/>
            <a:ext cx="10515600" cy="2852700"/>
          </a:xfrm>
          <a:prstGeom prst="rect">
            <a:avLst/>
          </a:prstGeom>
          <a:noFill/>
          <a:ln>
            <a:noFill/>
          </a:ln>
        </p:spPr>
        <p:txBody>
          <a:bodyPr anchorCtr="0" anchor="b" bIns="45700" lIns="91425" spcFirstLastPara="1" rIns="91425" wrap="square" tIns="45700">
            <a:normAutofit/>
          </a:bodyPr>
          <a:lstStyle>
            <a:lvl1pPr lvl="0" marR="0" rtl="0" algn="l">
              <a:lnSpc>
                <a:spcPct val="90000"/>
              </a:lnSpc>
              <a:spcBef>
                <a:spcPts val="0"/>
              </a:spcBef>
              <a:spcAft>
                <a:spcPts val="0"/>
              </a:spcAft>
              <a:buClr>
                <a:schemeClr val="dk1"/>
              </a:buClr>
              <a:buSzPts val="6000"/>
              <a:buFont typeface="Calibri"/>
              <a:buNone/>
              <a:defRPr b="0" i="0" sz="6000" u="none" cap="none" strike="noStrike">
                <a:solidFill>
                  <a:schemeClr val="dk1"/>
                </a:solidFill>
                <a:latin typeface="Calibri"/>
                <a:ea typeface="Calibri"/>
                <a:cs typeface="Calibri"/>
                <a:sym typeface="Calibri"/>
              </a:defRPr>
            </a:lvl1pPr>
            <a:lvl2pPr lvl="1" rtl="0">
              <a:spcBef>
                <a:spcPts val="0"/>
              </a:spcBef>
              <a:spcAft>
                <a:spcPts val="0"/>
              </a:spcAft>
              <a:buSzPts val="3700"/>
              <a:buNone/>
              <a:defRPr sz="1800"/>
            </a:lvl2pPr>
            <a:lvl3pPr lvl="2" rtl="0">
              <a:spcBef>
                <a:spcPts val="0"/>
              </a:spcBef>
              <a:spcAft>
                <a:spcPts val="0"/>
              </a:spcAft>
              <a:buSzPts val="3700"/>
              <a:buNone/>
              <a:defRPr sz="1800"/>
            </a:lvl3pPr>
            <a:lvl4pPr lvl="3" rtl="0">
              <a:spcBef>
                <a:spcPts val="0"/>
              </a:spcBef>
              <a:spcAft>
                <a:spcPts val="0"/>
              </a:spcAft>
              <a:buSzPts val="3700"/>
              <a:buNone/>
              <a:defRPr sz="1800"/>
            </a:lvl4pPr>
            <a:lvl5pPr lvl="4" rtl="0">
              <a:spcBef>
                <a:spcPts val="0"/>
              </a:spcBef>
              <a:spcAft>
                <a:spcPts val="0"/>
              </a:spcAft>
              <a:buSzPts val="3700"/>
              <a:buNone/>
              <a:defRPr sz="1800"/>
            </a:lvl5pPr>
            <a:lvl6pPr lvl="5" rtl="0">
              <a:spcBef>
                <a:spcPts val="0"/>
              </a:spcBef>
              <a:spcAft>
                <a:spcPts val="0"/>
              </a:spcAft>
              <a:buSzPts val="3700"/>
              <a:buNone/>
              <a:defRPr sz="1800"/>
            </a:lvl6pPr>
            <a:lvl7pPr lvl="6" rtl="0">
              <a:spcBef>
                <a:spcPts val="0"/>
              </a:spcBef>
              <a:spcAft>
                <a:spcPts val="0"/>
              </a:spcAft>
              <a:buSzPts val="3700"/>
              <a:buNone/>
              <a:defRPr sz="1800"/>
            </a:lvl7pPr>
            <a:lvl8pPr lvl="7" rtl="0">
              <a:spcBef>
                <a:spcPts val="0"/>
              </a:spcBef>
              <a:spcAft>
                <a:spcPts val="0"/>
              </a:spcAft>
              <a:buSzPts val="3700"/>
              <a:buNone/>
              <a:defRPr sz="1800"/>
            </a:lvl8pPr>
            <a:lvl9pPr lvl="8" rtl="0">
              <a:spcBef>
                <a:spcPts val="0"/>
              </a:spcBef>
              <a:spcAft>
                <a:spcPts val="0"/>
              </a:spcAft>
              <a:buSzPts val="3700"/>
              <a:buNone/>
              <a:defRPr sz="1800"/>
            </a:lvl9pPr>
          </a:lstStyle>
          <a:p/>
        </p:txBody>
      </p:sp>
      <p:sp>
        <p:nvSpPr>
          <p:cNvPr id="287" name="Google Shape;287;p15"/>
          <p:cNvSpPr txBox="1"/>
          <p:nvPr>
            <p:ph idx="1" type="body"/>
          </p:nvPr>
        </p:nvSpPr>
        <p:spPr>
          <a:xfrm>
            <a:off x="831850" y="4589463"/>
            <a:ext cx="10515600" cy="1500300"/>
          </a:xfrm>
          <a:prstGeom prst="rect">
            <a:avLst/>
          </a:prstGeom>
          <a:noFill/>
          <a:ln>
            <a:noFill/>
          </a:ln>
        </p:spPr>
        <p:txBody>
          <a:bodyPr anchorCtr="0" anchor="t" bIns="45700" lIns="91425" spcFirstLastPara="1" rIns="91425" wrap="square" tIns="45700">
            <a:normAutofit/>
          </a:bodyPr>
          <a:lstStyle>
            <a:lvl1pPr indent="-228600" lvl="0" marL="457200" marR="0" rtl="0" algn="l">
              <a:lnSpc>
                <a:spcPct val="90000"/>
              </a:lnSpc>
              <a:spcBef>
                <a:spcPts val="1000"/>
              </a:spcBef>
              <a:spcAft>
                <a:spcPts val="0"/>
              </a:spcAft>
              <a:buClr>
                <a:srgbClr val="888888"/>
              </a:buClr>
              <a:buSzPts val="2400"/>
              <a:buFont typeface="Arial"/>
              <a:buNone/>
              <a:defRPr b="0" i="0" sz="2400" u="none" cap="none" strike="noStrike">
                <a:solidFill>
                  <a:srgbClr val="888888"/>
                </a:solidFill>
                <a:latin typeface="Calibri"/>
                <a:ea typeface="Calibri"/>
                <a:cs typeface="Calibri"/>
                <a:sym typeface="Calibri"/>
              </a:defRPr>
            </a:lvl1pPr>
            <a:lvl2pPr indent="-228600" lvl="1" marL="914400" marR="0" rtl="0" algn="l">
              <a:lnSpc>
                <a:spcPct val="90000"/>
              </a:lnSpc>
              <a:spcBef>
                <a:spcPts val="16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2pPr>
            <a:lvl3pPr indent="-228600" lvl="2" marL="1371600" marR="0" rtl="0" algn="l">
              <a:lnSpc>
                <a:spcPct val="90000"/>
              </a:lnSpc>
              <a:spcBef>
                <a:spcPts val="1600"/>
              </a:spcBef>
              <a:spcAft>
                <a:spcPts val="0"/>
              </a:spcAft>
              <a:buClr>
                <a:srgbClr val="888888"/>
              </a:buClr>
              <a:buSzPts val="1800"/>
              <a:buFont typeface="Arial"/>
              <a:buNone/>
              <a:defRPr b="0" i="0" sz="1800" u="none" cap="none" strike="noStrike">
                <a:solidFill>
                  <a:srgbClr val="888888"/>
                </a:solidFill>
                <a:latin typeface="Calibri"/>
                <a:ea typeface="Calibri"/>
                <a:cs typeface="Calibri"/>
                <a:sym typeface="Calibri"/>
              </a:defRPr>
            </a:lvl3pPr>
            <a:lvl4pPr indent="-228600" lvl="3" marL="1828800" marR="0" rtl="0" algn="l">
              <a:lnSpc>
                <a:spcPct val="90000"/>
              </a:lnSpc>
              <a:spcBef>
                <a:spcPts val="16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4pPr>
            <a:lvl5pPr indent="-228600" lvl="4" marL="2286000" marR="0" rtl="0" algn="l">
              <a:lnSpc>
                <a:spcPct val="90000"/>
              </a:lnSpc>
              <a:spcBef>
                <a:spcPts val="16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5pPr>
            <a:lvl6pPr indent="-228600" lvl="5" marL="2743200" marR="0" rtl="0" algn="l">
              <a:lnSpc>
                <a:spcPct val="90000"/>
              </a:lnSpc>
              <a:spcBef>
                <a:spcPts val="16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6pPr>
            <a:lvl7pPr indent="-228600" lvl="6" marL="3200400" marR="0" rtl="0" algn="l">
              <a:lnSpc>
                <a:spcPct val="90000"/>
              </a:lnSpc>
              <a:spcBef>
                <a:spcPts val="16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7pPr>
            <a:lvl8pPr indent="-228600" lvl="7" marL="3657600" marR="0" rtl="0" algn="l">
              <a:lnSpc>
                <a:spcPct val="90000"/>
              </a:lnSpc>
              <a:spcBef>
                <a:spcPts val="16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8pPr>
            <a:lvl9pPr indent="-228600" lvl="8" marL="4114800" marR="0" rtl="0" algn="l">
              <a:lnSpc>
                <a:spcPct val="90000"/>
              </a:lnSpc>
              <a:spcBef>
                <a:spcPts val="1600"/>
              </a:spcBef>
              <a:spcAft>
                <a:spcPts val="1600"/>
              </a:spcAft>
              <a:buClr>
                <a:srgbClr val="888888"/>
              </a:buClr>
              <a:buSzPts val="1600"/>
              <a:buFont typeface="Arial"/>
              <a:buNone/>
              <a:defRPr b="0" i="0" sz="1600" u="none" cap="none" strike="noStrike">
                <a:solidFill>
                  <a:srgbClr val="888888"/>
                </a:solidFill>
                <a:latin typeface="Calibri"/>
                <a:ea typeface="Calibri"/>
                <a:cs typeface="Calibri"/>
                <a:sym typeface="Calibri"/>
              </a:defRPr>
            </a:lvl9pPr>
          </a:lstStyle>
          <a:p/>
        </p:txBody>
      </p:sp>
      <p:sp>
        <p:nvSpPr>
          <p:cNvPr id="288" name="Google Shape;288;p15"/>
          <p:cNvSpPr txBox="1"/>
          <p:nvPr>
            <p:ph idx="10" type="dt"/>
          </p:nvPr>
        </p:nvSpPr>
        <p:spPr>
          <a:xfrm>
            <a:off x="838200" y="6356350"/>
            <a:ext cx="2743200" cy="3651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89" name="Google Shape;289;p15"/>
          <p:cNvSpPr txBox="1"/>
          <p:nvPr>
            <p:ph idx="11" type="ftr"/>
          </p:nvPr>
        </p:nvSpPr>
        <p:spPr>
          <a:xfrm>
            <a:off x="4038600" y="6356350"/>
            <a:ext cx="4114800" cy="3651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90" name="Google Shape;290;p15"/>
          <p:cNvSpPr txBox="1"/>
          <p:nvPr>
            <p:ph idx="12" type="sldNum"/>
          </p:nvPr>
        </p:nvSpPr>
        <p:spPr>
          <a:xfrm>
            <a:off x="8714772" y="6025573"/>
            <a:ext cx="2743200" cy="401700"/>
          </a:xfrm>
          <a:prstGeom prst="rect">
            <a:avLst/>
          </a:prstGeom>
          <a:noFill/>
          <a:ln>
            <a:noFill/>
          </a:ln>
        </p:spPr>
        <p:txBody>
          <a:bodyPr anchorCtr="0" anchor="ctr" bIns="45700" lIns="91425" spcFirstLastPara="1" rIns="91425" wrap="square" tIns="45700">
            <a:norm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53" name="Shape 53"/>
        <p:cNvGrpSpPr/>
        <p:nvPr/>
      </p:nvGrpSpPr>
      <p:grpSpPr>
        <a:xfrm>
          <a:off x="0" y="0"/>
          <a:ext cx="0" cy="0"/>
          <a:chOff x="0" y="0"/>
          <a:chExt cx="0" cy="0"/>
        </a:xfrm>
      </p:grpSpPr>
      <p:grpSp>
        <p:nvGrpSpPr>
          <p:cNvPr id="54" name="Google Shape;54;p3"/>
          <p:cNvGrpSpPr/>
          <p:nvPr/>
        </p:nvGrpSpPr>
        <p:grpSpPr>
          <a:xfrm>
            <a:off x="195687" y="4541"/>
            <a:ext cx="1644245" cy="1846001"/>
            <a:chOff x="146769" y="3406"/>
            <a:chExt cx="1233215" cy="1384535"/>
          </a:xfrm>
        </p:grpSpPr>
        <p:grpSp>
          <p:nvGrpSpPr>
            <p:cNvPr id="55" name="Google Shape;55;p3"/>
            <p:cNvGrpSpPr/>
            <p:nvPr/>
          </p:nvGrpSpPr>
          <p:grpSpPr>
            <a:xfrm>
              <a:off x="1063183" y="3406"/>
              <a:ext cx="316800" cy="688513"/>
              <a:chOff x="1063183" y="3406"/>
              <a:chExt cx="316800" cy="688513"/>
            </a:xfrm>
          </p:grpSpPr>
          <p:sp>
            <p:nvSpPr>
              <p:cNvPr id="56" name="Google Shape;56;p3"/>
              <p:cNvSpPr/>
              <p:nvPr/>
            </p:nvSpPr>
            <p:spPr>
              <a:xfrm rot="10800000">
                <a:off x="1063183" y="3419"/>
                <a:ext cx="316800" cy="6885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7" name="Google Shape;57;p3"/>
              <p:cNvSpPr/>
              <p:nvPr/>
            </p:nvSpPr>
            <p:spPr>
              <a:xfrm rot="10800000">
                <a:off x="1063183" y="3406"/>
                <a:ext cx="316800" cy="3405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58" name="Google Shape;58;p3"/>
            <p:cNvGrpSpPr/>
            <p:nvPr/>
          </p:nvGrpSpPr>
          <p:grpSpPr>
            <a:xfrm>
              <a:off x="604976" y="3406"/>
              <a:ext cx="316800" cy="1036524"/>
              <a:chOff x="604976" y="3406"/>
              <a:chExt cx="316800" cy="1036524"/>
            </a:xfrm>
          </p:grpSpPr>
          <p:sp>
            <p:nvSpPr>
              <p:cNvPr id="59" name="Google Shape;59;p3"/>
              <p:cNvSpPr/>
              <p:nvPr/>
            </p:nvSpPr>
            <p:spPr>
              <a:xfrm rot="10800000">
                <a:off x="604976" y="3419"/>
                <a:ext cx="316800" cy="6885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0" name="Google Shape;60;p3"/>
              <p:cNvSpPr/>
              <p:nvPr/>
            </p:nvSpPr>
            <p:spPr>
              <a:xfrm rot="10800000">
                <a:off x="604976" y="3430"/>
                <a:ext cx="316800" cy="10365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1" name="Google Shape;61;p3"/>
              <p:cNvSpPr/>
              <p:nvPr/>
            </p:nvSpPr>
            <p:spPr>
              <a:xfrm rot="10800000">
                <a:off x="604976" y="3406"/>
                <a:ext cx="316800" cy="3405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62" name="Google Shape;62;p3"/>
            <p:cNvGrpSpPr/>
            <p:nvPr/>
          </p:nvGrpSpPr>
          <p:grpSpPr>
            <a:xfrm>
              <a:off x="146769" y="3406"/>
              <a:ext cx="316800" cy="1384535"/>
              <a:chOff x="146769" y="3406"/>
              <a:chExt cx="316800" cy="1384535"/>
            </a:xfrm>
          </p:grpSpPr>
          <p:sp>
            <p:nvSpPr>
              <p:cNvPr id="63" name="Google Shape;63;p3"/>
              <p:cNvSpPr/>
              <p:nvPr/>
            </p:nvSpPr>
            <p:spPr>
              <a:xfrm rot="10800000">
                <a:off x="146769" y="3419"/>
                <a:ext cx="316800" cy="6885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4" name="Google Shape;64;p3"/>
              <p:cNvSpPr/>
              <p:nvPr/>
            </p:nvSpPr>
            <p:spPr>
              <a:xfrm rot="10800000">
                <a:off x="146769" y="3441"/>
                <a:ext cx="316800" cy="13845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5" name="Google Shape;65;p3"/>
              <p:cNvSpPr/>
              <p:nvPr/>
            </p:nvSpPr>
            <p:spPr>
              <a:xfrm rot="10800000">
                <a:off x="146769" y="3430"/>
                <a:ext cx="316800" cy="10365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6" name="Google Shape;66;p3"/>
              <p:cNvSpPr/>
              <p:nvPr/>
            </p:nvSpPr>
            <p:spPr>
              <a:xfrm rot="10800000">
                <a:off x="146769" y="3406"/>
                <a:ext cx="316800" cy="3405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grpSp>
        <p:nvGrpSpPr>
          <p:cNvPr id="67" name="Google Shape;67;p3"/>
          <p:cNvGrpSpPr/>
          <p:nvPr/>
        </p:nvGrpSpPr>
        <p:grpSpPr>
          <a:xfrm>
            <a:off x="9033219" y="3871914"/>
            <a:ext cx="2914791" cy="2985925"/>
            <a:chOff x="6775084" y="2904008"/>
            <a:chExt cx="2186148" cy="2239500"/>
          </a:xfrm>
        </p:grpSpPr>
        <p:grpSp>
          <p:nvGrpSpPr>
            <p:cNvPr id="68" name="Google Shape;68;p3"/>
            <p:cNvGrpSpPr/>
            <p:nvPr/>
          </p:nvGrpSpPr>
          <p:grpSpPr>
            <a:xfrm>
              <a:off x="6775084" y="4253708"/>
              <a:ext cx="409500" cy="889800"/>
              <a:chOff x="6775084" y="4253708"/>
              <a:chExt cx="409500" cy="889800"/>
            </a:xfrm>
          </p:grpSpPr>
          <p:sp>
            <p:nvSpPr>
              <p:cNvPr id="69" name="Google Shape;69;p3"/>
              <p:cNvSpPr/>
              <p:nvPr/>
            </p:nvSpPr>
            <p:spPr>
              <a:xfrm>
                <a:off x="6775084" y="4253708"/>
                <a:ext cx="409500" cy="8898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0" name="Google Shape;70;p3"/>
              <p:cNvSpPr/>
              <p:nvPr/>
            </p:nvSpPr>
            <p:spPr>
              <a:xfrm>
                <a:off x="6775084" y="4703408"/>
                <a:ext cx="409500" cy="4401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71" name="Google Shape;71;p3"/>
            <p:cNvGrpSpPr/>
            <p:nvPr/>
          </p:nvGrpSpPr>
          <p:grpSpPr>
            <a:xfrm>
              <a:off x="7367299" y="3804008"/>
              <a:ext cx="409500" cy="1339500"/>
              <a:chOff x="7367299" y="3804008"/>
              <a:chExt cx="409500" cy="1339500"/>
            </a:xfrm>
          </p:grpSpPr>
          <p:sp>
            <p:nvSpPr>
              <p:cNvPr id="72" name="Google Shape;72;p3"/>
              <p:cNvSpPr/>
              <p:nvPr/>
            </p:nvSpPr>
            <p:spPr>
              <a:xfrm>
                <a:off x="7367299" y="4253708"/>
                <a:ext cx="409500" cy="8898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3" name="Google Shape;73;p3"/>
              <p:cNvSpPr/>
              <p:nvPr/>
            </p:nvSpPr>
            <p:spPr>
              <a:xfrm>
                <a:off x="7367299" y="3804008"/>
                <a:ext cx="409500" cy="13395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4" name="Google Shape;74;p3"/>
              <p:cNvSpPr/>
              <p:nvPr/>
            </p:nvSpPr>
            <p:spPr>
              <a:xfrm>
                <a:off x="7367299" y="4703408"/>
                <a:ext cx="409500" cy="4401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75" name="Google Shape;75;p3"/>
            <p:cNvGrpSpPr/>
            <p:nvPr/>
          </p:nvGrpSpPr>
          <p:grpSpPr>
            <a:xfrm>
              <a:off x="7959516" y="3354008"/>
              <a:ext cx="409500" cy="1789500"/>
              <a:chOff x="7959516" y="3354008"/>
              <a:chExt cx="409500" cy="1789500"/>
            </a:xfrm>
          </p:grpSpPr>
          <p:sp>
            <p:nvSpPr>
              <p:cNvPr id="76" name="Google Shape;76;p3"/>
              <p:cNvSpPr/>
              <p:nvPr/>
            </p:nvSpPr>
            <p:spPr>
              <a:xfrm>
                <a:off x="7959516" y="4253708"/>
                <a:ext cx="409500" cy="8898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7" name="Google Shape;77;p3"/>
              <p:cNvSpPr/>
              <p:nvPr/>
            </p:nvSpPr>
            <p:spPr>
              <a:xfrm>
                <a:off x="7959516" y="3354008"/>
                <a:ext cx="409500" cy="17895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8" name="Google Shape;78;p3"/>
              <p:cNvSpPr/>
              <p:nvPr/>
            </p:nvSpPr>
            <p:spPr>
              <a:xfrm>
                <a:off x="7959516" y="3804008"/>
                <a:ext cx="409500" cy="13395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9" name="Google Shape;79;p3"/>
              <p:cNvSpPr/>
              <p:nvPr/>
            </p:nvSpPr>
            <p:spPr>
              <a:xfrm>
                <a:off x="7959516" y="4703408"/>
                <a:ext cx="409500" cy="4401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80" name="Google Shape;80;p3"/>
            <p:cNvGrpSpPr/>
            <p:nvPr/>
          </p:nvGrpSpPr>
          <p:grpSpPr>
            <a:xfrm>
              <a:off x="8551731" y="2904008"/>
              <a:ext cx="409500" cy="2239500"/>
              <a:chOff x="8551731" y="2904008"/>
              <a:chExt cx="409500" cy="2239500"/>
            </a:xfrm>
          </p:grpSpPr>
          <p:sp>
            <p:nvSpPr>
              <p:cNvPr id="81" name="Google Shape;81;p3"/>
              <p:cNvSpPr/>
              <p:nvPr/>
            </p:nvSpPr>
            <p:spPr>
              <a:xfrm>
                <a:off x="8551731" y="4253708"/>
                <a:ext cx="409500" cy="8898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2" name="Google Shape;82;p3"/>
              <p:cNvSpPr/>
              <p:nvPr/>
            </p:nvSpPr>
            <p:spPr>
              <a:xfrm>
                <a:off x="8551731" y="3354008"/>
                <a:ext cx="409500" cy="17895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3" name="Google Shape;83;p3"/>
              <p:cNvSpPr/>
              <p:nvPr/>
            </p:nvSpPr>
            <p:spPr>
              <a:xfrm>
                <a:off x="8551731" y="3804008"/>
                <a:ext cx="409500" cy="13395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4" name="Google Shape;84;p3"/>
              <p:cNvSpPr/>
              <p:nvPr/>
            </p:nvSpPr>
            <p:spPr>
              <a:xfrm>
                <a:off x="8551731" y="2904008"/>
                <a:ext cx="409500" cy="22395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5" name="Google Shape;85;p3"/>
              <p:cNvSpPr/>
              <p:nvPr/>
            </p:nvSpPr>
            <p:spPr>
              <a:xfrm>
                <a:off x="8551731" y="4703408"/>
                <a:ext cx="409500" cy="440100"/>
              </a:xfrm>
              <a:prstGeom prst="round2SameRect">
                <a:avLst>
                  <a:gd fmla="val 50000" name="adj1"/>
                  <a:gd fmla="val 0"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sp>
        <p:nvSpPr>
          <p:cNvPr id="86" name="Google Shape;86;p3"/>
          <p:cNvSpPr txBox="1"/>
          <p:nvPr>
            <p:ph type="title"/>
          </p:nvPr>
        </p:nvSpPr>
        <p:spPr>
          <a:xfrm>
            <a:off x="1098667" y="2151767"/>
            <a:ext cx="7810500" cy="2497200"/>
          </a:xfrm>
          <a:prstGeom prst="rect">
            <a:avLst/>
          </a:prstGeom>
        </p:spPr>
        <p:txBody>
          <a:bodyPr anchorCtr="0" anchor="ctr" bIns="121900" lIns="121900" spcFirstLastPara="1" rIns="121900" wrap="square" tIns="121900">
            <a:norm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
        <p:nvSpPr>
          <p:cNvPr id="87" name="Google Shape;87;p3"/>
          <p:cNvSpPr txBox="1"/>
          <p:nvPr>
            <p:ph idx="12" type="sldNum"/>
          </p:nvPr>
        </p:nvSpPr>
        <p:spPr>
          <a:xfrm>
            <a:off x="11268061" y="6315968"/>
            <a:ext cx="731700" cy="524700"/>
          </a:xfrm>
          <a:prstGeom prst="rect">
            <a:avLst/>
          </a:prstGeom>
        </p:spPr>
        <p:txBody>
          <a:bodyPr anchorCtr="0" anchor="ctr" bIns="121900" lIns="121900" spcFirstLastPara="1" rIns="121900" wrap="square" tIns="121900">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8" name="Shape 88"/>
        <p:cNvGrpSpPr/>
        <p:nvPr/>
      </p:nvGrpSpPr>
      <p:grpSpPr>
        <a:xfrm>
          <a:off x="0" y="0"/>
          <a:ext cx="0" cy="0"/>
          <a:chOff x="0" y="0"/>
          <a:chExt cx="0" cy="0"/>
        </a:xfrm>
      </p:grpSpPr>
      <p:grpSp>
        <p:nvGrpSpPr>
          <p:cNvPr id="89" name="Google Shape;89;p4"/>
          <p:cNvGrpSpPr/>
          <p:nvPr/>
        </p:nvGrpSpPr>
        <p:grpSpPr>
          <a:xfrm>
            <a:off x="834621" y="399168"/>
            <a:ext cx="1332416" cy="1332416"/>
            <a:chOff x="348199" y="179450"/>
            <a:chExt cx="1116300" cy="1116300"/>
          </a:xfrm>
        </p:grpSpPr>
        <p:sp>
          <p:nvSpPr>
            <p:cNvPr id="90" name="Google Shape;90;p4"/>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1" name="Google Shape;91;p4"/>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92" name="Google Shape;92;p4"/>
          <p:cNvSpPr txBox="1"/>
          <p:nvPr>
            <p:ph type="title"/>
          </p:nvPr>
        </p:nvSpPr>
        <p:spPr>
          <a:xfrm>
            <a:off x="1738400" y="798100"/>
            <a:ext cx="9374100" cy="1332300"/>
          </a:xfrm>
          <a:prstGeom prst="rect">
            <a:avLst/>
          </a:prstGeom>
        </p:spPr>
        <p:txBody>
          <a:bodyPr anchorCtr="0" anchor="t" bIns="121900" lIns="121900" spcFirstLastPara="1" rIns="121900" wrap="square" tIns="121900">
            <a:normAutofit/>
          </a:bodyPr>
          <a:lstStyle>
            <a:lvl1pPr lvl="0" rtl="0">
              <a:spcBef>
                <a:spcPts val="0"/>
              </a:spcBef>
              <a:spcAft>
                <a:spcPts val="0"/>
              </a:spcAft>
              <a:buSzPts val="37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
        <p:nvSpPr>
          <p:cNvPr id="93" name="Google Shape;93;p4"/>
          <p:cNvSpPr txBox="1"/>
          <p:nvPr>
            <p:ph idx="1" type="body"/>
          </p:nvPr>
        </p:nvSpPr>
        <p:spPr>
          <a:xfrm>
            <a:off x="1738400" y="2653400"/>
            <a:ext cx="9374100" cy="3388800"/>
          </a:xfrm>
          <a:prstGeom prst="rect">
            <a:avLst/>
          </a:prstGeom>
        </p:spPr>
        <p:txBody>
          <a:bodyPr anchorCtr="0" anchor="t" bIns="121900" lIns="121900" spcFirstLastPara="1" rIns="121900" wrap="square" tIns="121900">
            <a:normAutofit/>
          </a:bodyPr>
          <a:lstStyle>
            <a:lvl1pPr indent="-336550" lvl="0" marL="457200" rtl="0">
              <a:spcBef>
                <a:spcPts val="0"/>
              </a:spcBef>
              <a:spcAft>
                <a:spcPts val="0"/>
              </a:spcAft>
              <a:buSzPts val="1700"/>
              <a:buChar char="●"/>
              <a:defRPr/>
            </a:lvl1pPr>
            <a:lvl2pPr indent="-323850" lvl="1" marL="914400" rtl="0">
              <a:spcBef>
                <a:spcPts val="0"/>
              </a:spcBef>
              <a:spcAft>
                <a:spcPts val="0"/>
              </a:spcAft>
              <a:buSzPts val="1500"/>
              <a:buChar char="○"/>
              <a:defRPr/>
            </a:lvl2pPr>
            <a:lvl3pPr indent="-323850" lvl="2" marL="1371600" rtl="0">
              <a:spcBef>
                <a:spcPts val="0"/>
              </a:spcBef>
              <a:spcAft>
                <a:spcPts val="0"/>
              </a:spcAft>
              <a:buSzPts val="1500"/>
              <a:buChar char="■"/>
              <a:defRPr/>
            </a:lvl3pPr>
            <a:lvl4pPr indent="-323850" lvl="3" marL="1828800" rtl="0">
              <a:spcBef>
                <a:spcPts val="0"/>
              </a:spcBef>
              <a:spcAft>
                <a:spcPts val="0"/>
              </a:spcAft>
              <a:buSzPts val="1500"/>
              <a:buChar char="●"/>
              <a:defRPr/>
            </a:lvl4pPr>
            <a:lvl5pPr indent="-323850" lvl="4" marL="2286000" rtl="0">
              <a:spcBef>
                <a:spcPts val="0"/>
              </a:spcBef>
              <a:spcAft>
                <a:spcPts val="0"/>
              </a:spcAft>
              <a:buSzPts val="1500"/>
              <a:buChar char="○"/>
              <a:defRPr/>
            </a:lvl5pPr>
            <a:lvl6pPr indent="-323850" lvl="5" marL="2743200" rtl="0">
              <a:spcBef>
                <a:spcPts val="0"/>
              </a:spcBef>
              <a:spcAft>
                <a:spcPts val="0"/>
              </a:spcAft>
              <a:buSzPts val="1500"/>
              <a:buChar char="■"/>
              <a:defRPr/>
            </a:lvl6pPr>
            <a:lvl7pPr indent="-323850" lvl="6" marL="3200400" rtl="0">
              <a:spcBef>
                <a:spcPts val="0"/>
              </a:spcBef>
              <a:spcAft>
                <a:spcPts val="0"/>
              </a:spcAft>
              <a:buSzPts val="1500"/>
              <a:buChar char="●"/>
              <a:defRPr/>
            </a:lvl7pPr>
            <a:lvl8pPr indent="-323850" lvl="7" marL="3657600" rtl="0">
              <a:spcBef>
                <a:spcPts val="0"/>
              </a:spcBef>
              <a:spcAft>
                <a:spcPts val="0"/>
              </a:spcAft>
              <a:buSzPts val="1500"/>
              <a:buChar char="○"/>
              <a:defRPr/>
            </a:lvl8pPr>
            <a:lvl9pPr indent="-323850" lvl="8" marL="4114800" rtl="0">
              <a:spcBef>
                <a:spcPts val="0"/>
              </a:spcBef>
              <a:spcAft>
                <a:spcPts val="0"/>
              </a:spcAft>
              <a:buSzPts val="1500"/>
              <a:buChar char="■"/>
              <a:defRPr/>
            </a:lvl9pPr>
          </a:lstStyle>
          <a:p/>
        </p:txBody>
      </p:sp>
      <p:sp>
        <p:nvSpPr>
          <p:cNvPr id="94" name="Google Shape;94;p4"/>
          <p:cNvSpPr txBox="1"/>
          <p:nvPr>
            <p:ph idx="12" type="sldNum"/>
          </p:nvPr>
        </p:nvSpPr>
        <p:spPr>
          <a:xfrm>
            <a:off x="11268061" y="6315968"/>
            <a:ext cx="731700" cy="524700"/>
          </a:xfrm>
          <a:prstGeom prst="rect">
            <a:avLst/>
          </a:prstGeom>
        </p:spPr>
        <p:txBody>
          <a:bodyPr anchorCtr="0" anchor="ctr"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95" name="Shape 95"/>
        <p:cNvGrpSpPr/>
        <p:nvPr/>
      </p:nvGrpSpPr>
      <p:grpSpPr>
        <a:xfrm>
          <a:off x="0" y="0"/>
          <a:ext cx="0" cy="0"/>
          <a:chOff x="0" y="0"/>
          <a:chExt cx="0" cy="0"/>
        </a:xfrm>
      </p:grpSpPr>
      <p:grpSp>
        <p:nvGrpSpPr>
          <p:cNvPr id="96" name="Google Shape;96;p5"/>
          <p:cNvGrpSpPr/>
          <p:nvPr/>
        </p:nvGrpSpPr>
        <p:grpSpPr>
          <a:xfrm>
            <a:off x="834621" y="399168"/>
            <a:ext cx="1332416" cy="1332416"/>
            <a:chOff x="348199" y="179450"/>
            <a:chExt cx="1116300" cy="1116300"/>
          </a:xfrm>
        </p:grpSpPr>
        <p:sp>
          <p:nvSpPr>
            <p:cNvPr id="97" name="Google Shape;97;p5"/>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8" name="Google Shape;98;p5"/>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99" name="Google Shape;99;p5"/>
          <p:cNvSpPr txBox="1"/>
          <p:nvPr>
            <p:ph type="title"/>
          </p:nvPr>
        </p:nvSpPr>
        <p:spPr>
          <a:xfrm>
            <a:off x="1738400" y="798100"/>
            <a:ext cx="9374100" cy="1332300"/>
          </a:xfrm>
          <a:prstGeom prst="rect">
            <a:avLst/>
          </a:prstGeom>
        </p:spPr>
        <p:txBody>
          <a:bodyPr anchorCtr="0" anchor="t" bIns="121900" lIns="121900" spcFirstLastPara="1" rIns="121900" wrap="square" tIns="121900">
            <a:normAutofit/>
          </a:bodyPr>
          <a:lstStyle>
            <a:lvl1pPr lvl="0" rtl="0">
              <a:spcBef>
                <a:spcPts val="0"/>
              </a:spcBef>
              <a:spcAft>
                <a:spcPts val="0"/>
              </a:spcAft>
              <a:buSzPts val="37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
        <p:nvSpPr>
          <p:cNvPr id="100" name="Google Shape;100;p5"/>
          <p:cNvSpPr txBox="1"/>
          <p:nvPr>
            <p:ph idx="1" type="body"/>
          </p:nvPr>
        </p:nvSpPr>
        <p:spPr>
          <a:xfrm>
            <a:off x="1738400" y="2653400"/>
            <a:ext cx="4574100" cy="3388800"/>
          </a:xfrm>
          <a:prstGeom prst="rect">
            <a:avLst/>
          </a:prstGeom>
        </p:spPr>
        <p:txBody>
          <a:bodyPr anchorCtr="0" anchor="t" bIns="121900" lIns="121900" spcFirstLastPara="1" rIns="121900" wrap="square" tIns="121900">
            <a:normAutofit/>
          </a:bodyPr>
          <a:lstStyle>
            <a:lvl1pPr indent="-336550" lvl="0" marL="457200" rtl="0">
              <a:spcBef>
                <a:spcPts val="0"/>
              </a:spcBef>
              <a:spcAft>
                <a:spcPts val="0"/>
              </a:spcAft>
              <a:buSzPts val="1700"/>
              <a:buChar char="●"/>
              <a:defRPr/>
            </a:lvl1pPr>
            <a:lvl2pPr indent="-323850" lvl="1" marL="914400" rtl="0">
              <a:spcBef>
                <a:spcPts val="0"/>
              </a:spcBef>
              <a:spcAft>
                <a:spcPts val="0"/>
              </a:spcAft>
              <a:buSzPts val="1500"/>
              <a:buChar char="○"/>
              <a:defRPr/>
            </a:lvl2pPr>
            <a:lvl3pPr indent="-323850" lvl="2" marL="1371600" rtl="0">
              <a:spcBef>
                <a:spcPts val="0"/>
              </a:spcBef>
              <a:spcAft>
                <a:spcPts val="0"/>
              </a:spcAft>
              <a:buSzPts val="1500"/>
              <a:buChar char="■"/>
              <a:defRPr/>
            </a:lvl3pPr>
            <a:lvl4pPr indent="-323850" lvl="3" marL="1828800" rtl="0">
              <a:spcBef>
                <a:spcPts val="0"/>
              </a:spcBef>
              <a:spcAft>
                <a:spcPts val="0"/>
              </a:spcAft>
              <a:buSzPts val="1500"/>
              <a:buChar char="●"/>
              <a:defRPr/>
            </a:lvl4pPr>
            <a:lvl5pPr indent="-323850" lvl="4" marL="2286000" rtl="0">
              <a:spcBef>
                <a:spcPts val="0"/>
              </a:spcBef>
              <a:spcAft>
                <a:spcPts val="0"/>
              </a:spcAft>
              <a:buSzPts val="1500"/>
              <a:buChar char="○"/>
              <a:defRPr/>
            </a:lvl5pPr>
            <a:lvl6pPr indent="-323850" lvl="5" marL="2743200" rtl="0">
              <a:spcBef>
                <a:spcPts val="0"/>
              </a:spcBef>
              <a:spcAft>
                <a:spcPts val="0"/>
              </a:spcAft>
              <a:buSzPts val="1500"/>
              <a:buChar char="■"/>
              <a:defRPr/>
            </a:lvl6pPr>
            <a:lvl7pPr indent="-323850" lvl="6" marL="3200400" rtl="0">
              <a:spcBef>
                <a:spcPts val="0"/>
              </a:spcBef>
              <a:spcAft>
                <a:spcPts val="0"/>
              </a:spcAft>
              <a:buSzPts val="1500"/>
              <a:buChar char="●"/>
              <a:defRPr/>
            </a:lvl7pPr>
            <a:lvl8pPr indent="-323850" lvl="7" marL="3657600" rtl="0">
              <a:spcBef>
                <a:spcPts val="0"/>
              </a:spcBef>
              <a:spcAft>
                <a:spcPts val="0"/>
              </a:spcAft>
              <a:buSzPts val="1500"/>
              <a:buChar char="○"/>
              <a:defRPr/>
            </a:lvl8pPr>
            <a:lvl9pPr indent="-323850" lvl="8" marL="4114800" rtl="0">
              <a:spcBef>
                <a:spcPts val="0"/>
              </a:spcBef>
              <a:spcAft>
                <a:spcPts val="0"/>
              </a:spcAft>
              <a:buSzPts val="1500"/>
              <a:buChar char="■"/>
              <a:defRPr/>
            </a:lvl9pPr>
          </a:lstStyle>
          <a:p/>
        </p:txBody>
      </p:sp>
      <p:sp>
        <p:nvSpPr>
          <p:cNvPr id="101" name="Google Shape;101;p5"/>
          <p:cNvSpPr txBox="1"/>
          <p:nvPr>
            <p:ph idx="2" type="body"/>
          </p:nvPr>
        </p:nvSpPr>
        <p:spPr>
          <a:xfrm>
            <a:off x="6538200" y="2653400"/>
            <a:ext cx="4574100" cy="3388800"/>
          </a:xfrm>
          <a:prstGeom prst="rect">
            <a:avLst/>
          </a:prstGeom>
        </p:spPr>
        <p:txBody>
          <a:bodyPr anchorCtr="0" anchor="t" bIns="121900" lIns="121900" spcFirstLastPara="1" rIns="121900" wrap="square" tIns="121900">
            <a:normAutofit/>
          </a:bodyPr>
          <a:lstStyle>
            <a:lvl1pPr indent="-336550" lvl="0" marL="457200" rtl="0">
              <a:spcBef>
                <a:spcPts val="0"/>
              </a:spcBef>
              <a:spcAft>
                <a:spcPts val="0"/>
              </a:spcAft>
              <a:buSzPts val="1700"/>
              <a:buChar char="●"/>
              <a:defRPr/>
            </a:lvl1pPr>
            <a:lvl2pPr indent="-323850" lvl="1" marL="914400" rtl="0">
              <a:spcBef>
                <a:spcPts val="0"/>
              </a:spcBef>
              <a:spcAft>
                <a:spcPts val="0"/>
              </a:spcAft>
              <a:buSzPts val="1500"/>
              <a:buChar char="○"/>
              <a:defRPr/>
            </a:lvl2pPr>
            <a:lvl3pPr indent="-323850" lvl="2" marL="1371600" rtl="0">
              <a:spcBef>
                <a:spcPts val="0"/>
              </a:spcBef>
              <a:spcAft>
                <a:spcPts val="0"/>
              </a:spcAft>
              <a:buSzPts val="1500"/>
              <a:buChar char="■"/>
              <a:defRPr/>
            </a:lvl3pPr>
            <a:lvl4pPr indent="-323850" lvl="3" marL="1828800" rtl="0">
              <a:spcBef>
                <a:spcPts val="0"/>
              </a:spcBef>
              <a:spcAft>
                <a:spcPts val="0"/>
              </a:spcAft>
              <a:buSzPts val="1500"/>
              <a:buChar char="●"/>
              <a:defRPr/>
            </a:lvl4pPr>
            <a:lvl5pPr indent="-323850" lvl="4" marL="2286000" rtl="0">
              <a:spcBef>
                <a:spcPts val="0"/>
              </a:spcBef>
              <a:spcAft>
                <a:spcPts val="0"/>
              </a:spcAft>
              <a:buSzPts val="1500"/>
              <a:buChar char="○"/>
              <a:defRPr/>
            </a:lvl5pPr>
            <a:lvl6pPr indent="-323850" lvl="5" marL="2743200" rtl="0">
              <a:spcBef>
                <a:spcPts val="0"/>
              </a:spcBef>
              <a:spcAft>
                <a:spcPts val="0"/>
              </a:spcAft>
              <a:buSzPts val="1500"/>
              <a:buChar char="■"/>
              <a:defRPr/>
            </a:lvl6pPr>
            <a:lvl7pPr indent="-323850" lvl="6" marL="3200400" rtl="0">
              <a:spcBef>
                <a:spcPts val="0"/>
              </a:spcBef>
              <a:spcAft>
                <a:spcPts val="0"/>
              </a:spcAft>
              <a:buSzPts val="1500"/>
              <a:buChar char="●"/>
              <a:defRPr/>
            </a:lvl7pPr>
            <a:lvl8pPr indent="-323850" lvl="7" marL="3657600" rtl="0">
              <a:spcBef>
                <a:spcPts val="0"/>
              </a:spcBef>
              <a:spcAft>
                <a:spcPts val="0"/>
              </a:spcAft>
              <a:buSzPts val="1500"/>
              <a:buChar char="○"/>
              <a:defRPr/>
            </a:lvl8pPr>
            <a:lvl9pPr indent="-323850" lvl="8" marL="4114800" rtl="0">
              <a:spcBef>
                <a:spcPts val="0"/>
              </a:spcBef>
              <a:spcAft>
                <a:spcPts val="0"/>
              </a:spcAft>
              <a:buSzPts val="1500"/>
              <a:buChar char="■"/>
              <a:defRPr/>
            </a:lvl9pPr>
          </a:lstStyle>
          <a:p/>
        </p:txBody>
      </p:sp>
      <p:sp>
        <p:nvSpPr>
          <p:cNvPr id="102" name="Google Shape;102;p5"/>
          <p:cNvSpPr txBox="1"/>
          <p:nvPr>
            <p:ph idx="12" type="sldNum"/>
          </p:nvPr>
        </p:nvSpPr>
        <p:spPr>
          <a:xfrm>
            <a:off x="11268061" y="6315968"/>
            <a:ext cx="731700" cy="524700"/>
          </a:xfrm>
          <a:prstGeom prst="rect">
            <a:avLst/>
          </a:prstGeom>
        </p:spPr>
        <p:txBody>
          <a:bodyPr anchorCtr="0" anchor="ctr"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03" name="Shape 103"/>
        <p:cNvGrpSpPr/>
        <p:nvPr/>
      </p:nvGrpSpPr>
      <p:grpSpPr>
        <a:xfrm>
          <a:off x="0" y="0"/>
          <a:ext cx="0" cy="0"/>
          <a:chOff x="0" y="0"/>
          <a:chExt cx="0" cy="0"/>
        </a:xfrm>
      </p:grpSpPr>
      <p:grpSp>
        <p:nvGrpSpPr>
          <p:cNvPr id="104" name="Google Shape;104;p6"/>
          <p:cNvGrpSpPr/>
          <p:nvPr/>
        </p:nvGrpSpPr>
        <p:grpSpPr>
          <a:xfrm>
            <a:off x="834621" y="399168"/>
            <a:ext cx="1332416" cy="1332416"/>
            <a:chOff x="348199" y="179450"/>
            <a:chExt cx="1116300" cy="1116300"/>
          </a:xfrm>
        </p:grpSpPr>
        <p:sp>
          <p:nvSpPr>
            <p:cNvPr id="105" name="Google Shape;105;p6"/>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6" name="Google Shape;106;p6"/>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107" name="Google Shape;107;p6"/>
          <p:cNvSpPr txBox="1"/>
          <p:nvPr>
            <p:ph type="title"/>
          </p:nvPr>
        </p:nvSpPr>
        <p:spPr>
          <a:xfrm>
            <a:off x="1738400" y="798100"/>
            <a:ext cx="9374100" cy="1332300"/>
          </a:xfrm>
          <a:prstGeom prst="rect">
            <a:avLst/>
          </a:prstGeom>
        </p:spPr>
        <p:txBody>
          <a:bodyPr anchorCtr="0" anchor="t" bIns="121900" lIns="121900" spcFirstLastPara="1" rIns="121900" wrap="square" tIns="121900">
            <a:normAutofit/>
          </a:bodyPr>
          <a:lstStyle>
            <a:lvl1pPr lvl="0" rtl="0">
              <a:spcBef>
                <a:spcPts val="0"/>
              </a:spcBef>
              <a:spcAft>
                <a:spcPts val="0"/>
              </a:spcAft>
              <a:buSzPts val="37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
        <p:nvSpPr>
          <p:cNvPr id="108" name="Google Shape;108;p6"/>
          <p:cNvSpPr txBox="1"/>
          <p:nvPr>
            <p:ph idx="12" type="sldNum"/>
          </p:nvPr>
        </p:nvSpPr>
        <p:spPr>
          <a:xfrm>
            <a:off x="11268061" y="6315968"/>
            <a:ext cx="731700" cy="524700"/>
          </a:xfrm>
          <a:prstGeom prst="rect">
            <a:avLst/>
          </a:prstGeom>
        </p:spPr>
        <p:txBody>
          <a:bodyPr anchorCtr="0" anchor="ctr"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09" name="Shape 109"/>
        <p:cNvGrpSpPr/>
        <p:nvPr/>
      </p:nvGrpSpPr>
      <p:grpSpPr>
        <a:xfrm>
          <a:off x="0" y="0"/>
          <a:ext cx="0" cy="0"/>
          <a:chOff x="0" y="0"/>
          <a:chExt cx="0" cy="0"/>
        </a:xfrm>
      </p:grpSpPr>
      <p:grpSp>
        <p:nvGrpSpPr>
          <p:cNvPr id="110" name="Google Shape;110;p7"/>
          <p:cNvGrpSpPr/>
          <p:nvPr/>
        </p:nvGrpSpPr>
        <p:grpSpPr>
          <a:xfrm>
            <a:off x="834621" y="399168"/>
            <a:ext cx="1332416" cy="1332416"/>
            <a:chOff x="348199" y="179450"/>
            <a:chExt cx="1116300" cy="1116300"/>
          </a:xfrm>
        </p:grpSpPr>
        <p:sp>
          <p:nvSpPr>
            <p:cNvPr id="111" name="Google Shape;111;p7"/>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2" name="Google Shape;112;p7"/>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113" name="Google Shape;113;p7"/>
          <p:cNvSpPr txBox="1"/>
          <p:nvPr>
            <p:ph type="title"/>
          </p:nvPr>
        </p:nvSpPr>
        <p:spPr>
          <a:xfrm>
            <a:off x="1738400" y="798100"/>
            <a:ext cx="4416000" cy="2120100"/>
          </a:xfrm>
          <a:prstGeom prst="rect">
            <a:avLst/>
          </a:prstGeom>
        </p:spPr>
        <p:txBody>
          <a:bodyPr anchorCtr="0" anchor="t" bIns="121900" lIns="121900" spcFirstLastPara="1" rIns="121900" wrap="square" tIns="121900">
            <a:normAutofit/>
          </a:bodyPr>
          <a:lstStyle>
            <a:lvl1pPr lvl="0" rtl="0">
              <a:spcBef>
                <a:spcPts val="0"/>
              </a:spcBef>
              <a:spcAft>
                <a:spcPts val="0"/>
              </a:spcAft>
              <a:buSzPts val="37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
        <p:nvSpPr>
          <p:cNvPr id="114" name="Google Shape;114;p7"/>
          <p:cNvSpPr txBox="1"/>
          <p:nvPr>
            <p:ph idx="1" type="body"/>
          </p:nvPr>
        </p:nvSpPr>
        <p:spPr>
          <a:xfrm>
            <a:off x="1738400" y="3079567"/>
            <a:ext cx="4416000" cy="2962500"/>
          </a:xfrm>
          <a:prstGeom prst="rect">
            <a:avLst/>
          </a:prstGeom>
        </p:spPr>
        <p:txBody>
          <a:bodyPr anchorCtr="0" anchor="t" bIns="121900" lIns="121900" spcFirstLastPara="1" rIns="121900" wrap="square" tIns="121900">
            <a:normAutofit/>
          </a:bodyPr>
          <a:lstStyle>
            <a:lvl1pPr indent="-336550" lvl="0" marL="457200" rtl="0">
              <a:spcBef>
                <a:spcPts val="0"/>
              </a:spcBef>
              <a:spcAft>
                <a:spcPts val="0"/>
              </a:spcAft>
              <a:buSzPts val="1700"/>
              <a:buChar char="●"/>
              <a:defRPr/>
            </a:lvl1pPr>
            <a:lvl2pPr indent="-323850" lvl="1" marL="914400" rtl="0">
              <a:spcBef>
                <a:spcPts val="0"/>
              </a:spcBef>
              <a:spcAft>
                <a:spcPts val="0"/>
              </a:spcAft>
              <a:buSzPts val="1500"/>
              <a:buChar char="○"/>
              <a:defRPr/>
            </a:lvl2pPr>
            <a:lvl3pPr indent="-323850" lvl="2" marL="1371600" rtl="0">
              <a:spcBef>
                <a:spcPts val="0"/>
              </a:spcBef>
              <a:spcAft>
                <a:spcPts val="0"/>
              </a:spcAft>
              <a:buSzPts val="1500"/>
              <a:buChar char="■"/>
              <a:defRPr/>
            </a:lvl3pPr>
            <a:lvl4pPr indent="-323850" lvl="3" marL="1828800" rtl="0">
              <a:spcBef>
                <a:spcPts val="0"/>
              </a:spcBef>
              <a:spcAft>
                <a:spcPts val="0"/>
              </a:spcAft>
              <a:buSzPts val="1500"/>
              <a:buChar char="●"/>
              <a:defRPr/>
            </a:lvl4pPr>
            <a:lvl5pPr indent="-323850" lvl="4" marL="2286000" rtl="0">
              <a:spcBef>
                <a:spcPts val="0"/>
              </a:spcBef>
              <a:spcAft>
                <a:spcPts val="0"/>
              </a:spcAft>
              <a:buSzPts val="1500"/>
              <a:buChar char="○"/>
              <a:defRPr/>
            </a:lvl5pPr>
            <a:lvl6pPr indent="-323850" lvl="5" marL="2743200" rtl="0">
              <a:spcBef>
                <a:spcPts val="0"/>
              </a:spcBef>
              <a:spcAft>
                <a:spcPts val="0"/>
              </a:spcAft>
              <a:buSzPts val="1500"/>
              <a:buChar char="■"/>
              <a:defRPr/>
            </a:lvl6pPr>
            <a:lvl7pPr indent="-323850" lvl="6" marL="3200400" rtl="0">
              <a:spcBef>
                <a:spcPts val="0"/>
              </a:spcBef>
              <a:spcAft>
                <a:spcPts val="0"/>
              </a:spcAft>
              <a:buSzPts val="1500"/>
              <a:buChar char="●"/>
              <a:defRPr/>
            </a:lvl7pPr>
            <a:lvl8pPr indent="-323850" lvl="7" marL="3657600" rtl="0">
              <a:spcBef>
                <a:spcPts val="0"/>
              </a:spcBef>
              <a:spcAft>
                <a:spcPts val="0"/>
              </a:spcAft>
              <a:buSzPts val="1500"/>
              <a:buChar char="○"/>
              <a:defRPr/>
            </a:lvl8pPr>
            <a:lvl9pPr indent="-323850" lvl="8" marL="4114800" rtl="0">
              <a:spcBef>
                <a:spcPts val="0"/>
              </a:spcBef>
              <a:spcAft>
                <a:spcPts val="0"/>
              </a:spcAft>
              <a:buSzPts val="1500"/>
              <a:buChar char="■"/>
              <a:defRPr/>
            </a:lvl9pPr>
          </a:lstStyle>
          <a:p/>
        </p:txBody>
      </p:sp>
      <p:sp>
        <p:nvSpPr>
          <p:cNvPr id="115" name="Google Shape;115;p7"/>
          <p:cNvSpPr txBox="1"/>
          <p:nvPr>
            <p:ph idx="12" type="sldNum"/>
          </p:nvPr>
        </p:nvSpPr>
        <p:spPr>
          <a:xfrm>
            <a:off x="11268061" y="6315968"/>
            <a:ext cx="731700" cy="524700"/>
          </a:xfrm>
          <a:prstGeom prst="rect">
            <a:avLst/>
          </a:prstGeom>
        </p:spPr>
        <p:txBody>
          <a:bodyPr anchorCtr="0" anchor="ctr"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dk1"/>
        </a:solidFill>
      </p:bgPr>
    </p:bg>
    <p:spTree>
      <p:nvGrpSpPr>
        <p:cNvPr id="116" name="Shape 116"/>
        <p:cNvGrpSpPr/>
        <p:nvPr/>
      </p:nvGrpSpPr>
      <p:grpSpPr>
        <a:xfrm>
          <a:off x="0" y="0"/>
          <a:ext cx="0" cy="0"/>
          <a:chOff x="0" y="0"/>
          <a:chExt cx="0" cy="0"/>
        </a:xfrm>
      </p:grpSpPr>
      <p:grpSp>
        <p:nvGrpSpPr>
          <p:cNvPr id="117" name="Google Shape;117;p8"/>
          <p:cNvGrpSpPr/>
          <p:nvPr/>
        </p:nvGrpSpPr>
        <p:grpSpPr>
          <a:xfrm>
            <a:off x="9155392" y="1742"/>
            <a:ext cx="3023192" cy="3468833"/>
            <a:chOff x="6790514" y="1306"/>
            <a:chExt cx="2267451" cy="2601690"/>
          </a:xfrm>
        </p:grpSpPr>
        <p:grpSp>
          <p:nvGrpSpPr>
            <p:cNvPr id="118" name="Google Shape;118;p8"/>
            <p:cNvGrpSpPr/>
            <p:nvPr/>
          </p:nvGrpSpPr>
          <p:grpSpPr>
            <a:xfrm>
              <a:off x="7067465" y="1306"/>
              <a:ext cx="1990500" cy="1990200"/>
              <a:chOff x="7067465" y="1306"/>
              <a:chExt cx="1990500" cy="1990200"/>
            </a:xfrm>
          </p:grpSpPr>
          <p:sp>
            <p:nvSpPr>
              <p:cNvPr id="119" name="Google Shape;119;p8"/>
              <p:cNvSpPr/>
              <p:nvPr/>
            </p:nvSpPr>
            <p:spPr>
              <a:xfrm rot="-8648551">
                <a:off x="7594313" y="527721"/>
                <a:ext cx="937226" cy="937226"/>
              </a:xfrm>
              <a:prstGeom prst="ellipse">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0" name="Google Shape;120;p8"/>
              <p:cNvSpPr/>
              <p:nvPr/>
            </p:nvSpPr>
            <p:spPr>
              <a:xfrm rot="-8648551">
                <a:off x="7594313" y="527721"/>
                <a:ext cx="937226" cy="937226"/>
              </a:xfrm>
              <a:prstGeom prst="pie">
                <a:avLst>
                  <a:gd fmla="val 19376841" name="adj1"/>
                  <a:gd fmla="val 12313574"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1" name="Google Shape;121;p8"/>
              <p:cNvSpPr/>
              <p:nvPr/>
            </p:nvSpPr>
            <p:spPr>
              <a:xfrm rot="-8649154">
                <a:off x="7349891" y="283705"/>
                <a:ext cx="1425647" cy="1425404"/>
              </a:xfrm>
              <a:prstGeom prst="ellipse">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122" name="Google Shape;122;p8"/>
            <p:cNvGrpSpPr/>
            <p:nvPr/>
          </p:nvGrpSpPr>
          <p:grpSpPr>
            <a:xfrm>
              <a:off x="8207126" y="1807996"/>
              <a:ext cx="795000" cy="795000"/>
              <a:chOff x="8207126" y="1807996"/>
              <a:chExt cx="795000" cy="795000"/>
            </a:xfrm>
          </p:grpSpPr>
          <p:sp>
            <p:nvSpPr>
              <p:cNvPr id="123" name="Google Shape;123;p8"/>
              <p:cNvSpPr/>
              <p:nvPr/>
            </p:nvSpPr>
            <p:spPr>
              <a:xfrm rot="2152054">
                <a:off x="8319942" y="1920813"/>
                <a:ext cx="569367" cy="569367"/>
              </a:xfrm>
              <a:prstGeom prst="ellipse">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4" name="Google Shape;124;p8"/>
              <p:cNvSpPr/>
              <p:nvPr/>
            </p:nvSpPr>
            <p:spPr>
              <a:xfrm rot="2150259">
                <a:off x="8408218" y="2008610"/>
                <a:ext cx="393004" cy="393004"/>
              </a:xfrm>
              <a:prstGeom prst="ellipse">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5" name="Google Shape;125;p8"/>
              <p:cNvSpPr/>
              <p:nvPr/>
            </p:nvSpPr>
            <p:spPr>
              <a:xfrm rot="2150259">
                <a:off x="8408218" y="2008610"/>
                <a:ext cx="393004" cy="393004"/>
              </a:xfrm>
              <a:prstGeom prst="pie">
                <a:avLst>
                  <a:gd fmla="val 5699893" name="adj1"/>
                  <a:gd fmla="val 12313574"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126" name="Google Shape;126;p8"/>
            <p:cNvGrpSpPr/>
            <p:nvPr/>
          </p:nvGrpSpPr>
          <p:grpSpPr>
            <a:xfrm>
              <a:off x="6790514" y="118857"/>
              <a:ext cx="548700" cy="548700"/>
              <a:chOff x="6790514" y="118857"/>
              <a:chExt cx="548700" cy="548700"/>
            </a:xfrm>
          </p:grpSpPr>
          <p:sp>
            <p:nvSpPr>
              <p:cNvPr id="127" name="Google Shape;127;p8"/>
              <p:cNvSpPr/>
              <p:nvPr/>
            </p:nvSpPr>
            <p:spPr>
              <a:xfrm rot="2150259">
                <a:off x="6868362" y="196705"/>
                <a:ext cx="393004" cy="393004"/>
              </a:xfrm>
              <a:prstGeom prst="ellipse">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8" name="Google Shape;128;p8"/>
              <p:cNvSpPr/>
              <p:nvPr/>
            </p:nvSpPr>
            <p:spPr>
              <a:xfrm rot="2150259">
                <a:off x="6868362" y="196705"/>
                <a:ext cx="393004" cy="393004"/>
              </a:xfrm>
              <a:prstGeom prst="pie">
                <a:avLst>
                  <a:gd fmla="val 5699893" name="adj1"/>
                  <a:gd fmla="val 12313574" name="adj2"/>
                </a:avLst>
              </a:prstGeom>
              <a:solidFill>
                <a:schemeClr val="lt1">
                  <a:alpha val="90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sp>
        <p:nvSpPr>
          <p:cNvPr id="129" name="Google Shape;129;p8"/>
          <p:cNvSpPr txBox="1"/>
          <p:nvPr>
            <p:ph type="title"/>
          </p:nvPr>
        </p:nvSpPr>
        <p:spPr>
          <a:xfrm>
            <a:off x="1098667" y="1018133"/>
            <a:ext cx="7810500" cy="4764300"/>
          </a:xfrm>
          <a:prstGeom prst="rect">
            <a:avLst/>
          </a:prstGeom>
        </p:spPr>
        <p:txBody>
          <a:bodyPr anchorCtr="0" anchor="ctr" bIns="121900" lIns="121900" spcFirstLastPara="1" rIns="121900" wrap="square" tIns="121900">
            <a:norm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
        <p:nvSpPr>
          <p:cNvPr id="130" name="Google Shape;130;p8"/>
          <p:cNvSpPr txBox="1"/>
          <p:nvPr>
            <p:ph idx="12" type="sldNum"/>
          </p:nvPr>
        </p:nvSpPr>
        <p:spPr>
          <a:xfrm>
            <a:off x="11268061" y="6315968"/>
            <a:ext cx="731700" cy="524700"/>
          </a:xfrm>
          <a:prstGeom prst="rect">
            <a:avLst/>
          </a:prstGeom>
        </p:spPr>
        <p:txBody>
          <a:bodyPr anchorCtr="0" anchor="ctr" bIns="121900" lIns="121900" spcFirstLastPara="1" rIns="121900" wrap="square" tIns="121900">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31" name="Shape 131"/>
        <p:cNvGrpSpPr/>
        <p:nvPr/>
      </p:nvGrpSpPr>
      <p:grpSpPr>
        <a:xfrm>
          <a:off x="0" y="0"/>
          <a:ext cx="0" cy="0"/>
          <a:chOff x="0" y="0"/>
          <a:chExt cx="0" cy="0"/>
        </a:xfrm>
      </p:grpSpPr>
      <p:grpSp>
        <p:nvGrpSpPr>
          <p:cNvPr id="132" name="Google Shape;132;p9"/>
          <p:cNvGrpSpPr/>
          <p:nvPr/>
        </p:nvGrpSpPr>
        <p:grpSpPr>
          <a:xfrm>
            <a:off x="834621" y="399168"/>
            <a:ext cx="1332416" cy="1332416"/>
            <a:chOff x="348199" y="179450"/>
            <a:chExt cx="1116300" cy="1116300"/>
          </a:xfrm>
        </p:grpSpPr>
        <p:sp>
          <p:nvSpPr>
            <p:cNvPr id="133" name="Google Shape;133;p9"/>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34" name="Google Shape;134;p9"/>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135" name="Google Shape;135;p9"/>
          <p:cNvSpPr txBox="1"/>
          <p:nvPr>
            <p:ph type="title"/>
          </p:nvPr>
        </p:nvSpPr>
        <p:spPr>
          <a:xfrm>
            <a:off x="1738400" y="798100"/>
            <a:ext cx="4574100" cy="2653500"/>
          </a:xfrm>
          <a:prstGeom prst="rect">
            <a:avLst/>
          </a:prstGeom>
          <a:ln cap="flat" cmpd="sng" w="9525">
            <a:solidFill>
              <a:schemeClr val="lt1"/>
            </a:solidFill>
            <a:prstDash val="solid"/>
            <a:round/>
            <a:headEnd len="sm" w="sm" type="none"/>
            <a:tailEnd len="sm" w="sm" type="none"/>
          </a:ln>
        </p:spPr>
        <p:txBody>
          <a:bodyPr anchorCtr="0" anchor="t" bIns="121900" lIns="121900" spcFirstLastPara="1" rIns="121900" wrap="square" tIns="121900">
            <a:normAutofit/>
          </a:bodyPr>
          <a:lstStyle>
            <a:lvl1pPr lvl="0" rtl="0">
              <a:spcBef>
                <a:spcPts val="0"/>
              </a:spcBef>
              <a:spcAft>
                <a:spcPts val="0"/>
              </a:spcAft>
              <a:buSzPts val="37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
        <p:nvSpPr>
          <p:cNvPr id="136" name="Google Shape;136;p9"/>
          <p:cNvSpPr txBox="1"/>
          <p:nvPr>
            <p:ph idx="1" type="subTitle"/>
          </p:nvPr>
        </p:nvSpPr>
        <p:spPr>
          <a:xfrm>
            <a:off x="1738400" y="3657604"/>
            <a:ext cx="4574100" cy="968100"/>
          </a:xfrm>
          <a:prstGeom prst="rect">
            <a:avLst/>
          </a:prstGeom>
          <a:ln cap="flat" cmpd="sng" w="9525">
            <a:solidFill>
              <a:schemeClr val="lt1"/>
            </a:solidFill>
            <a:prstDash val="solid"/>
            <a:round/>
            <a:headEnd len="sm" w="sm" type="none"/>
            <a:tailEnd len="sm" w="sm" type="none"/>
          </a:ln>
        </p:spPr>
        <p:txBody>
          <a:bodyPr anchorCtr="0" anchor="t" bIns="121900" lIns="121900" spcFirstLastPara="1" rIns="121900" wrap="square" tIns="121900">
            <a:normAutofit/>
          </a:bodyPr>
          <a:lstStyle>
            <a:lvl1pPr lvl="0" rtl="0">
              <a:lnSpc>
                <a:spcPct val="100000"/>
              </a:lnSpc>
              <a:spcBef>
                <a:spcPts val="0"/>
              </a:spcBef>
              <a:spcAft>
                <a:spcPts val="0"/>
              </a:spcAft>
              <a:buSzPts val="2100"/>
              <a:buNone/>
              <a:defRPr sz="2100"/>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sp>
        <p:nvSpPr>
          <p:cNvPr id="137" name="Google Shape;137;p9"/>
          <p:cNvSpPr txBox="1"/>
          <p:nvPr>
            <p:ph idx="2" type="body"/>
          </p:nvPr>
        </p:nvSpPr>
        <p:spPr>
          <a:xfrm>
            <a:off x="6538267" y="881333"/>
            <a:ext cx="4574100" cy="5160900"/>
          </a:xfrm>
          <a:prstGeom prst="rect">
            <a:avLst/>
          </a:prstGeom>
          <a:ln cap="flat" cmpd="sng" w="9525">
            <a:solidFill>
              <a:schemeClr val="lt1"/>
            </a:solidFill>
            <a:prstDash val="solid"/>
            <a:round/>
            <a:headEnd len="sm" w="sm" type="none"/>
            <a:tailEnd len="sm" w="sm" type="none"/>
          </a:ln>
        </p:spPr>
        <p:txBody>
          <a:bodyPr anchorCtr="0" anchor="t" bIns="121900" lIns="121900" spcFirstLastPara="1" rIns="121900" wrap="square" tIns="121900">
            <a:normAutofit/>
          </a:bodyPr>
          <a:lstStyle>
            <a:lvl1pPr indent="-336550" lvl="0" marL="457200" rtl="0">
              <a:spcBef>
                <a:spcPts val="0"/>
              </a:spcBef>
              <a:spcAft>
                <a:spcPts val="0"/>
              </a:spcAft>
              <a:buSzPts val="1700"/>
              <a:buChar char="●"/>
              <a:defRPr/>
            </a:lvl1pPr>
            <a:lvl2pPr indent="-323850" lvl="1" marL="914400" rtl="0">
              <a:spcBef>
                <a:spcPts val="0"/>
              </a:spcBef>
              <a:spcAft>
                <a:spcPts val="0"/>
              </a:spcAft>
              <a:buSzPts val="1500"/>
              <a:buChar char="○"/>
              <a:defRPr/>
            </a:lvl2pPr>
            <a:lvl3pPr indent="-323850" lvl="2" marL="1371600" rtl="0">
              <a:spcBef>
                <a:spcPts val="0"/>
              </a:spcBef>
              <a:spcAft>
                <a:spcPts val="0"/>
              </a:spcAft>
              <a:buSzPts val="1500"/>
              <a:buChar char="■"/>
              <a:defRPr/>
            </a:lvl3pPr>
            <a:lvl4pPr indent="-323850" lvl="3" marL="1828800" rtl="0">
              <a:spcBef>
                <a:spcPts val="0"/>
              </a:spcBef>
              <a:spcAft>
                <a:spcPts val="0"/>
              </a:spcAft>
              <a:buSzPts val="1500"/>
              <a:buChar char="●"/>
              <a:defRPr/>
            </a:lvl4pPr>
            <a:lvl5pPr indent="-323850" lvl="4" marL="2286000" rtl="0">
              <a:spcBef>
                <a:spcPts val="0"/>
              </a:spcBef>
              <a:spcAft>
                <a:spcPts val="0"/>
              </a:spcAft>
              <a:buSzPts val="1500"/>
              <a:buChar char="○"/>
              <a:defRPr/>
            </a:lvl5pPr>
            <a:lvl6pPr indent="-323850" lvl="5" marL="2743200" rtl="0">
              <a:spcBef>
                <a:spcPts val="0"/>
              </a:spcBef>
              <a:spcAft>
                <a:spcPts val="0"/>
              </a:spcAft>
              <a:buSzPts val="1500"/>
              <a:buChar char="■"/>
              <a:defRPr/>
            </a:lvl6pPr>
            <a:lvl7pPr indent="-323850" lvl="6" marL="3200400" rtl="0">
              <a:spcBef>
                <a:spcPts val="0"/>
              </a:spcBef>
              <a:spcAft>
                <a:spcPts val="0"/>
              </a:spcAft>
              <a:buSzPts val="1500"/>
              <a:buChar char="●"/>
              <a:defRPr/>
            </a:lvl7pPr>
            <a:lvl8pPr indent="-323850" lvl="7" marL="3657600" rtl="0">
              <a:spcBef>
                <a:spcPts val="0"/>
              </a:spcBef>
              <a:spcAft>
                <a:spcPts val="0"/>
              </a:spcAft>
              <a:buSzPts val="1500"/>
              <a:buChar char="○"/>
              <a:defRPr/>
            </a:lvl8pPr>
            <a:lvl9pPr indent="-323850" lvl="8" marL="4114800" rtl="0">
              <a:spcBef>
                <a:spcPts val="0"/>
              </a:spcBef>
              <a:spcAft>
                <a:spcPts val="0"/>
              </a:spcAft>
              <a:buSzPts val="1500"/>
              <a:buChar char="■"/>
              <a:defRPr/>
            </a:lvl9pPr>
          </a:lstStyle>
          <a:p/>
        </p:txBody>
      </p:sp>
      <p:sp>
        <p:nvSpPr>
          <p:cNvPr id="138" name="Google Shape;138;p9"/>
          <p:cNvSpPr txBox="1"/>
          <p:nvPr>
            <p:ph idx="12" type="sldNum"/>
          </p:nvPr>
        </p:nvSpPr>
        <p:spPr>
          <a:xfrm>
            <a:off x="11268061" y="6315968"/>
            <a:ext cx="731700" cy="524700"/>
          </a:xfrm>
          <a:prstGeom prst="rect">
            <a:avLst/>
          </a:prstGeom>
        </p:spPr>
        <p:txBody>
          <a:bodyPr anchorCtr="0" anchor="ctr"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9" name="Shape 139"/>
        <p:cNvGrpSpPr/>
        <p:nvPr/>
      </p:nvGrpSpPr>
      <p:grpSpPr>
        <a:xfrm>
          <a:off x="0" y="0"/>
          <a:ext cx="0" cy="0"/>
          <a:chOff x="0" y="0"/>
          <a:chExt cx="0" cy="0"/>
        </a:xfrm>
      </p:grpSpPr>
      <p:grpSp>
        <p:nvGrpSpPr>
          <p:cNvPr id="140" name="Google Shape;140;p10"/>
          <p:cNvGrpSpPr/>
          <p:nvPr/>
        </p:nvGrpSpPr>
        <p:grpSpPr>
          <a:xfrm>
            <a:off x="951176" y="5129497"/>
            <a:ext cx="1100560" cy="1100560"/>
            <a:chOff x="348199" y="179450"/>
            <a:chExt cx="1116300" cy="1116300"/>
          </a:xfrm>
        </p:grpSpPr>
        <p:sp>
          <p:nvSpPr>
            <p:cNvPr id="141" name="Google Shape;141;p10"/>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42" name="Google Shape;142;p10"/>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143" name="Google Shape;143;p10"/>
          <p:cNvSpPr txBox="1"/>
          <p:nvPr>
            <p:ph idx="1" type="body"/>
          </p:nvPr>
        </p:nvSpPr>
        <p:spPr>
          <a:xfrm>
            <a:off x="1738400" y="5518633"/>
            <a:ext cx="7790700" cy="713100"/>
          </a:xfrm>
          <a:prstGeom prst="rect">
            <a:avLst/>
          </a:prstGeom>
        </p:spPr>
        <p:txBody>
          <a:bodyPr anchorCtr="0" anchor="t" bIns="121900" lIns="121900" spcFirstLastPara="1" rIns="121900" wrap="square" tIns="121900">
            <a:normAutofit/>
          </a:bodyPr>
          <a:lstStyle>
            <a:lvl1pPr indent="-228600" lvl="0" marL="457200" rtl="0">
              <a:lnSpc>
                <a:spcPct val="100000"/>
              </a:lnSpc>
              <a:spcBef>
                <a:spcPts val="0"/>
              </a:spcBef>
              <a:spcAft>
                <a:spcPts val="0"/>
              </a:spcAft>
              <a:buSzPts val="1700"/>
              <a:buNone/>
              <a:defRPr/>
            </a:lvl1pPr>
          </a:lstStyle>
          <a:p/>
        </p:txBody>
      </p:sp>
      <p:sp>
        <p:nvSpPr>
          <p:cNvPr id="144" name="Google Shape;144;p10"/>
          <p:cNvSpPr txBox="1"/>
          <p:nvPr>
            <p:ph idx="12" type="sldNum"/>
          </p:nvPr>
        </p:nvSpPr>
        <p:spPr>
          <a:xfrm>
            <a:off x="11268061" y="6315968"/>
            <a:ext cx="731700" cy="524700"/>
          </a:xfrm>
          <a:prstGeom prst="rect">
            <a:avLst/>
          </a:prstGeom>
        </p:spPr>
        <p:txBody>
          <a:bodyPr anchorCtr="0" anchor="ctr"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theme" Target="../theme/theme1.xml"/><Relationship Id="rId14" Type="http://schemas.openxmlformats.org/officeDocument/2006/relationships/slideLayout" Target="../slideLayouts/slideLayout1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mentum">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rmAutofit/>
          </a:bodyPr>
          <a:lstStyle>
            <a:lvl1pPr lvl="0" rtl="0">
              <a:spcBef>
                <a:spcPts val="0"/>
              </a:spcBef>
              <a:spcAft>
                <a:spcPts val="0"/>
              </a:spcAft>
              <a:buClr>
                <a:schemeClr val="dk2"/>
              </a:buClr>
              <a:buSzPts val="3700"/>
              <a:buFont typeface="Maven Pro"/>
              <a:buNone/>
              <a:defRPr b="1" sz="3700">
                <a:solidFill>
                  <a:schemeClr val="dk2"/>
                </a:solidFill>
                <a:latin typeface="Maven Pro"/>
                <a:ea typeface="Maven Pro"/>
                <a:cs typeface="Maven Pro"/>
                <a:sym typeface="Maven Pro"/>
              </a:defRPr>
            </a:lvl1pPr>
            <a:lvl2pPr lvl="1" rtl="0">
              <a:spcBef>
                <a:spcPts val="0"/>
              </a:spcBef>
              <a:spcAft>
                <a:spcPts val="0"/>
              </a:spcAft>
              <a:buClr>
                <a:schemeClr val="dk2"/>
              </a:buClr>
              <a:buSzPts val="3700"/>
              <a:buFont typeface="Maven Pro"/>
              <a:buNone/>
              <a:defRPr b="1" sz="3700">
                <a:solidFill>
                  <a:schemeClr val="dk2"/>
                </a:solidFill>
                <a:latin typeface="Maven Pro"/>
                <a:ea typeface="Maven Pro"/>
                <a:cs typeface="Maven Pro"/>
                <a:sym typeface="Maven Pro"/>
              </a:defRPr>
            </a:lvl2pPr>
            <a:lvl3pPr lvl="2" rtl="0">
              <a:spcBef>
                <a:spcPts val="0"/>
              </a:spcBef>
              <a:spcAft>
                <a:spcPts val="0"/>
              </a:spcAft>
              <a:buClr>
                <a:schemeClr val="dk2"/>
              </a:buClr>
              <a:buSzPts val="3700"/>
              <a:buFont typeface="Maven Pro"/>
              <a:buNone/>
              <a:defRPr b="1" sz="3700">
                <a:solidFill>
                  <a:schemeClr val="dk2"/>
                </a:solidFill>
                <a:latin typeface="Maven Pro"/>
                <a:ea typeface="Maven Pro"/>
                <a:cs typeface="Maven Pro"/>
                <a:sym typeface="Maven Pro"/>
              </a:defRPr>
            </a:lvl3pPr>
            <a:lvl4pPr lvl="3" rtl="0">
              <a:spcBef>
                <a:spcPts val="0"/>
              </a:spcBef>
              <a:spcAft>
                <a:spcPts val="0"/>
              </a:spcAft>
              <a:buClr>
                <a:schemeClr val="dk2"/>
              </a:buClr>
              <a:buSzPts val="3700"/>
              <a:buFont typeface="Maven Pro"/>
              <a:buNone/>
              <a:defRPr b="1" sz="3700">
                <a:solidFill>
                  <a:schemeClr val="dk2"/>
                </a:solidFill>
                <a:latin typeface="Maven Pro"/>
                <a:ea typeface="Maven Pro"/>
                <a:cs typeface="Maven Pro"/>
                <a:sym typeface="Maven Pro"/>
              </a:defRPr>
            </a:lvl4pPr>
            <a:lvl5pPr lvl="4" rtl="0">
              <a:spcBef>
                <a:spcPts val="0"/>
              </a:spcBef>
              <a:spcAft>
                <a:spcPts val="0"/>
              </a:spcAft>
              <a:buClr>
                <a:schemeClr val="dk2"/>
              </a:buClr>
              <a:buSzPts val="3700"/>
              <a:buFont typeface="Maven Pro"/>
              <a:buNone/>
              <a:defRPr b="1" sz="3700">
                <a:solidFill>
                  <a:schemeClr val="dk2"/>
                </a:solidFill>
                <a:latin typeface="Maven Pro"/>
                <a:ea typeface="Maven Pro"/>
                <a:cs typeface="Maven Pro"/>
                <a:sym typeface="Maven Pro"/>
              </a:defRPr>
            </a:lvl5pPr>
            <a:lvl6pPr lvl="5" rtl="0">
              <a:spcBef>
                <a:spcPts val="0"/>
              </a:spcBef>
              <a:spcAft>
                <a:spcPts val="0"/>
              </a:spcAft>
              <a:buClr>
                <a:schemeClr val="dk2"/>
              </a:buClr>
              <a:buSzPts val="3700"/>
              <a:buFont typeface="Maven Pro"/>
              <a:buNone/>
              <a:defRPr b="1" sz="3700">
                <a:solidFill>
                  <a:schemeClr val="dk2"/>
                </a:solidFill>
                <a:latin typeface="Maven Pro"/>
                <a:ea typeface="Maven Pro"/>
                <a:cs typeface="Maven Pro"/>
                <a:sym typeface="Maven Pro"/>
              </a:defRPr>
            </a:lvl6pPr>
            <a:lvl7pPr lvl="6" rtl="0">
              <a:spcBef>
                <a:spcPts val="0"/>
              </a:spcBef>
              <a:spcAft>
                <a:spcPts val="0"/>
              </a:spcAft>
              <a:buClr>
                <a:schemeClr val="dk2"/>
              </a:buClr>
              <a:buSzPts val="3700"/>
              <a:buFont typeface="Maven Pro"/>
              <a:buNone/>
              <a:defRPr b="1" sz="3700">
                <a:solidFill>
                  <a:schemeClr val="dk2"/>
                </a:solidFill>
                <a:latin typeface="Maven Pro"/>
                <a:ea typeface="Maven Pro"/>
                <a:cs typeface="Maven Pro"/>
                <a:sym typeface="Maven Pro"/>
              </a:defRPr>
            </a:lvl7pPr>
            <a:lvl8pPr lvl="7" rtl="0">
              <a:spcBef>
                <a:spcPts val="0"/>
              </a:spcBef>
              <a:spcAft>
                <a:spcPts val="0"/>
              </a:spcAft>
              <a:buClr>
                <a:schemeClr val="dk2"/>
              </a:buClr>
              <a:buSzPts val="3700"/>
              <a:buFont typeface="Maven Pro"/>
              <a:buNone/>
              <a:defRPr b="1" sz="3700">
                <a:solidFill>
                  <a:schemeClr val="dk2"/>
                </a:solidFill>
                <a:latin typeface="Maven Pro"/>
                <a:ea typeface="Maven Pro"/>
                <a:cs typeface="Maven Pro"/>
                <a:sym typeface="Maven Pro"/>
              </a:defRPr>
            </a:lvl8pPr>
            <a:lvl9pPr lvl="8" rtl="0">
              <a:spcBef>
                <a:spcPts val="0"/>
              </a:spcBef>
              <a:spcAft>
                <a:spcPts val="0"/>
              </a:spcAft>
              <a:buClr>
                <a:schemeClr val="dk2"/>
              </a:buClr>
              <a:buSzPts val="3700"/>
              <a:buFont typeface="Maven Pro"/>
              <a:buNone/>
              <a:defRPr b="1" sz="3700">
                <a:solidFill>
                  <a:schemeClr val="dk2"/>
                </a:solidFill>
                <a:latin typeface="Maven Pro"/>
                <a:ea typeface="Maven Pro"/>
                <a:cs typeface="Maven Pro"/>
                <a:sym typeface="Maven Pro"/>
              </a:defRPr>
            </a:lvl9pPr>
          </a:lstStyle>
          <a:p/>
        </p:txBody>
      </p:sp>
      <p:sp>
        <p:nvSpPr>
          <p:cNvPr id="11" name="Google Shape;11;p1"/>
          <p:cNvSpPr txBox="1"/>
          <p:nvPr>
            <p:ph idx="1" type="body"/>
          </p:nvPr>
        </p:nvSpPr>
        <p:spPr>
          <a:xfrm>
            <a:off x="415600" y="1536633"/>
            <a:ext cx="11360700" cy="4555200"/>
          </a:xfrm>
          <a:prstGeom prst="rect">
            <a:avLst/>
          </a:prstGeom>
          <a:noFill/>
          <a:ln>
            <a:noFill/>
          </a:ln>
        </p:spPr>
        <p:txBody>
          <a:bodyPr anchorCtr="0" anchor="t" bIns="121900" lIns="121900" spcFirstLastPara="1" rIns="121900" wrap="square" tIns="121900">
            <a:normAutofit/>
          </a:bodyPr>
          <a:lstStyle>
            <a:lvl1pPr indent="-336550" lvl="0" marL="457200" rtl="0">
              <a:lnSpc>
                <a:spcPct val="115000"/>
              </a:lnSpc>
              <a:spcBef>
                <a:spcPts val="0"/>
              </a:spcBef>
              <a:spcAft>
                <a:spcPts val="0"/>
              </a:spcAft>
              <a:buClr>
                <a:schemeClr val="dk2"/>
              </a:buClr>
              <a:buSzPts val="1700"/>
              <a:buFont typeface="Nunito"/>
              <a:buChar char="●"/>
              <a:defRPr sz="1700">
                <a:solidFill>
                  <a:schemeClr val="dk2"/>
                </a:solidFill>
                <a:latin typeface="Nunito"/>
                <a:ea typeface="Nunito"/>
                <a:cs typeface="Nunito"/>
                <a:sym typeface="Nunito"/>
              </a:defRPr>
            </a:lvl1pPr>
            <a:lvl2pPr indent="-323850" lvl="1" marL="914400" rtl="0">
              <a:lnSpc>
                <a:spcPct val="115000"/>
              </a:lnSpc>
              <a:spcBef>
                <a:spcPts val="0"/>
              </a:spcBef>
              <a:spcAft>
                <a:spcPts val="0"/>
              </a:spcAft>
              <a:buClr>
                <a:schemeClr val="dk2"/>
              </a:buClr>
              <a:buSzPts val="1500"/>
              <a:buFont typeface="Nunito"/>
              <a:buChar char="○"/>
              <a:defRPr sz="1500">
                <a:solidFill>
                  <a:schemeClr val="dk2"/>
                </a:solidFill>
                <a:latin typeface="Nunito"/>
                <a:ea typeface="Nunito"/>
                <a:cs typeface="Nunito"/>
                <a:sym typeface="Nunito"/>
              </a:defRPr>
            </a:lvl2pPr>
            <a:lvl3pPr indent="-323850" lvl="2" marL="1371600" rtl="0">
              <a:lnSpc>
                <a:spcPct val="115000"/>
              </a:lnSpc>
              <a:spcBef>
                <a:spcPts val="0"/>
              </a:spcBef>
              <a:spcAft>
                <a:spcPts val="0"/>
              </a:spcAft>
              <a:buClr>
                <a:schemeClr val="dk2"/>
              </a:buClr>
              <a:buSzPts val="1500"/>
              <a:buFont typeface="Nunito"/>
              <a:buChar char="■"/>
              <a:defRPr sz="1500">
                <a:solidFill>
                  <a:schemeClr val="dk2"/>
                </a:solidFill>
                <a:latin typeface="Nunito"/>
                <a:ea typeface="Nunito"/>
                <a:cs typeface="Nunito"/>
                <a:sym typeface="Nunito"/>
              </a:defRPr>
            </a:lvl3pPr>
            <a:lvl4pPr indent="-323850" lvl="3" marL="1828800" rtl="0">
              <a:lnSpc>
                <a:spcPct val="115000"/>
              </a:lnSpc>
              <a:spcBef>
                <a:spcPts val="0"/>
              </a:spcBef>
              <a:spcAft>
                <a:spcPts val="0"/>
              </a:spcAft>
              <a:buClr>
                <a:schemeClr val="dk2"/>
              </a:buClr>
              <a:buSzPts val="1500"/>
              <a:buFont typeface="Nunito"/>
              <a:buChar char="●"/>
              <a:defRPr sz="1500">
                <a:solidFill>
                  <a:schemeClr val="dk2"/>
                </a:solidFill>
                <a:latin typeface="Nunito"/>
                <a:ea typeface="Nunito"/>
                <a:cs typeface="Nunito"/>
                <a:sym typeface="Nunito"/>
              </a:defRPr>
            </a:lvl4pPr>
            <a:lvl5pPr indent="-323850" lvl="4" marL="2286000" rtl="0">
              <a:lnSpc>
                <a:spcPct val="115000"/>
              </a:lnSpc>
              <a:spcBef>
                <a:spcPts val="0"/>
              </a:spcBef>
              <a:spcAft>
                <a:spcPts val="0"/>
              </a:spcAft>
              <a:buClr>
                <a:schemeClr val="dk2"/>
              </a:buClr>
              <a:buSzPts val="1500"/>
              <a:buFont typeface="Nunito"/>
              <a:buChar char="○"/>
              <a:defRPr sz="1500">
                <a:solidFill>
                  <a:schemeClr val="dk2"/>
                </a:solidFill>
                <a:latin typeface="Nunito"/>
                <a:ea typeface="Nunito"/>
                <a:cs typeface="Nunito"/>
                <a:sym typeface="Nunito"/>
              </a:defRPr>
            </a:lvl5pPr>
            <a:lvl6pPr indent="-323850" lvl="5" marL="2743200" rtl="0">
              <a:lnSpc>
                <a:spcPct val="115000"/>
              </a:lnSpc>
              <a:spcBef>
                <a:spcPts val="0"/>
              </a:spcBef>
              <a:spcAft>
                <a:spcPts val="0"/>
              </a:spcAft>
              <a:buClr>
                <a:schemeClr val="dk2"/>
              </a:buClr>
              <a:buSzPts val="1500"/>
              <a:buFont typeface="Nunito"/>
              <a:buChar char="■"/>
              <a:defRPr sz="1500">
                <a:solidFill>
                  <a:schemeClr val="dk2"/>
                </a:solidFill>
                <a:latin typeface="Nunito"/>
                <a:ea typeface="Nunito"/>
                <a:cs typeface="Nunito"/>
                <a:sym typeface="Nunito"/>
              </a:defRPr>
            </a:lvl6pPr>
            <a:lvl7pPr indent="-323850" lvl="6" marL="3200400" rtl="0">
              <a:lnSpc>
                <a:spcPct val="115000"/>
              </a:lnSpc>
              <a:spcBef>
                <a:spcPts val="0"/>
              </a:spcBef>
              <a:spcAft>
                <a:spcPts val="0"/>
              </a:spcAft>
              <a:buClr>
                <a:schemeClr val="dk2"/>
              </a:buClr>
              <a:buSzPts val="1500"/>
              <a:buFont typeface="Nunito"/>
              <a:buChar char="●"/>
              <a:defRPr sz="1500">
                <a:solidFill>
                  <a:schemeClr val="dk2"/>
                </a:solidFill>
                <a:latin typeface="Nunito"/>
                <a:ea typeface="Nunito"/>
                <a:cs typeface="Nunito"/>
                <a:sym typeface="Nunito"/>
              </a:defRPr>
            </a:lvl7pPr>
            <a:lvl8pPr indent="-323850" lvl="7" marL="3657600" rtl="0">
              <a:lnSpc>
                <a:spcPct val="115000"/>
              </a:lnSpc>
              <a:spcBef>
                <a:spcPts val="0"/>
              </a:spcBef>
              <a:spcAft>
                <a:spcPts val="0"/>
              </a:spcAft>
              <a:buClr>
                <a:schemeClr val="dk2"/>
              </a:buClr>
              <a:buSzPts val="1500"/>
              <a:buFont typeface="Nunito"/>
              <a:buChar char="○"/>
              <a:defRPr sz="1500">
                <a:solidFill>
                  <a:schemeClr val="dk2"/>
                </a:solidFill>
                <a:latin typeface="Nunito"/>
                <a:ea typeface="Nunito"/>
                <a:cs typeface="Nunito"/>
                <a:sym typeface="Nunito"/>
              </a:defRPr>
            </a:lvl8pPr>
            <a:lvl9pPr indent="-323850" lvl="8" marL="4114800" rtl="0">
              <a:lnSpc>
                <a:spcPct val="115000"/>
              </a:lnSpc>
              <a:spcBef>
                <a:spcPts val="0"/>
              </a:spcBef>
              <a:spcAft>
                <a:spcPts val="0"/>
              </a:spcAft>
              <a:buClr>
                <a:schemeClr val="dk2"/>
              </a:buClr>
              <a:buSzPts val="1500"/>
              <a:buFont typeface="Nunito"/>
              <a:buChar char="■"/>
              <a:defRPr sz="1500">
                <a:solidFill>
                  <a:schemeClr val="dk2"/>
                </a:solidFill>
                <a:latin typeface="Nunito"/>
                <a:ea typeface="Nunito"/>
                <a:cs typeface="Nunito"/>
                <a:sym typeface="Nunito"/>
              </a:defRPr>
            </a:lvl9pPr>
          </a:lstStyle>
          <a:p/>
        </p:txBody>
      </p:sp>
      <p:sp>
        <p:nvSpPr>
          <p:cNvPr id="12" name="Google Shape;12;p1"/>
          <p:cNvSpPr txBox="1"/>
          <p:nvPr>
            <p:ph idx="12" type="sldNum"/>
          </p:nvPr>
        </p:nvSpPr>
        <p:spPr>
          <a:xfrm>
            <a:off x="11268061" y="6315968"/>
            <a:ext cx="731700" cy="524700"/>
          </a:xfrm>
          <a:prstGeom prst="rect">
            <a:avLst/>
          </a:prstGeom>
          <a:noFill/>
          <a:ln>
            <a:noFill/>
          </a:ln>
        </p:spPr>
        <p:txBody>
          <a:bodyPr anchorCtr="0" anchor="ctr" bIns="121900" lIns="121900" spcFirstLastPara="1" rIns="121900" wrap="square" tIns="121900">
            <a:normAutofit/>
          </a:bodyPr>
          <a:lstStyle>
            <a:lvl1pPr lvl="0" rtl="0" algn="r">
              <a:buNone/>
              <a:defRPr sz="1200">
                <a:solidFill>
                  <a:schemeClr val="dk2"/>
                </a:solidFill>
                <a:latin typeface="Nunito"/>
                <a:ea typeface="Nunito"/>
                <a:cs typeface="Nunito"/>
                <a:sym typeface="Nunito"/>
              </a:defRPr>
            </a:lvl1pPr>
            <a:lvl2pPr lvl="1" rtl="0" algn="r">
              <a:buNone/>
              <a:defRPr sz="1200">
                <a:solidFill>
                  <a:schemeClr val="dk2"/>
                </a:solidFill>
                <a:latin typeface="Nunito"/>
                <a:ea typeface="Nunito"/>
                <a:cs typeface="Nunito"/>
                <a:sym typeface="Nunito"/>
              </a:defRPr>
            </a:lvl2pPr>
            <a:lvl3pPr lvl="2" rtl="0" algn="r">
              <a:buNone/>
              <a:defRPr sz="1200">
                <a:solidFill>
                  <a:schemeClr val="dk2"/>
                </a:solidFill>
                <a:latin typeface="Nunito"/>
                <a:ea typeface="Nunito"/>
                <a:cs typeface="Nunito"/>
                <a:sym typeface="Nunito"/>
              </a:defRPr>
            </a:lvl3pPr>
            <a:lvl4pPr lvl="3" rtl="0" algn="r">
              <a:buNone/>
              <a:defRPr sz="1200">
                <a:solidFill>
                  <a:schemeClr val="dk2"/>
                </a:solidFill>
                <a:latin typeface="Nunito"/>
                <a:ea typeface="Nunito"/>
                <a:cs typeface="Nunito"/>
                <a:sym typeface="Nunito"/>
              </a:defRPr>
            </a:lvl4pPr>
            <a:lvl5pPr lvl="4" rtl="0" algn="r">
              <a:buNone/>
              <a:defRPr sz="1200">
                <a:solidFill>
                  <a:schemeClr val="dk2"/>
                </a:solidFill>
                <a:latin typeface="Nunito"/>
                <a:ea typeface="Nunito"/>
                <a:cs typeface="Nunito"/>
                <a:sym typeface="Nunito"/>
              </a:defRPr>
            </a:lvl5pPr>
            <a:lvl6pPr lvl="5" rtl="0" algn="r">
              <a:buNone/>
              <a:defRPr sz="1200">
                <a:solidFill>
                  <a:schemeClr val="dk2"/>
                </a:solidFill>
                <a:latin typeface="Nunito"/>
                <a:ea typeface="Nunito"/>
                <a:cs typeface="Nunito"/>
                <a:sym typeface="Nunito"/>
              </a:defRPr>
            </a:lvl6pPr>
            <a:lvl7pPr lvl="6" rtl="0" algn="r">
              <a:buNone/>
              <a:defRPr sz="1200">
                <a:solidFill>
                  <a:schemeClr val="dk2"/>
                </a:solidFill>
                <a:latin typeface="Nunito"/>
                <a:ea typeface="Nunito"/>
                <a:cs typeface="Nunito"/>
                <a:sym typeface="Nunito"/>
              </a:defRPr>
            </a:lvl7pPr>
            <a:lvl8pPr lvl="7" rtl="0" algn="r">
              <a:buNone/>
              <a:defRPr sz="1200">
                <a:solidFill>
                  <a:schemeClr val="dk2"/>
                </a:solidFill>
                <a:latin typeface="Nunito"/>
                <a:ea typeface="Nunito"/>
                <a:cs typeface="Nunito"/>
                <a:sym typeface="Nunito"/>
              </a:defRPr>
            </a:lvl8pPr>
            <a:lvl9pPr lvl="8" rtl="0" algn="r">
              <a:buNone/>
              <a:defRPr sz="12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3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 Id="rId3" Type="http://schemas.openxmlformats.org/officeDocument/2006/relationships/image" Target="../media/image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 Id="rId3" Type="http://schemas.openxmlformats.org/officeDocument/2006/relationships/image" Target="../media/image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 Id="rId3" Type="http://schemas.openxmlformats.org/officeDocument/2006/relationships/image" Target="../media/image24.png"/><Relationship Id="rId4" Type="http://schemas.openxmlformats.org/officeDocument/2006/relationships/image" Target="../media/image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 Id="rId3"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image" Target="../media/image3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 Id="rId3" Type="http://schemas.openxmlformats.org/officeDocument/2006/relationships/image" Target="../media/image12.png"/><Relationship Id="rId4" Type="http://schemas.openxmlformats.org/officeDocument/2006/relationships/image" Target="../media/image1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 Id="rId3" Type="http://schemas.openxmlformats.org/officeDocument/2006/relationships/image" Target="../media/image2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 Id="rId3" Type="http://schemas.openxmlformats.org/officeDocument/2006/relationships/image" Target="../media/image2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 Id="rId3" Type="http://schemas.openxmlformats.org/officeDocument/2006/relationships/image" Target="../media/image17.png"/><Relationship Id="rId4" Type="http://schemas.openxmlformats.org/officeDocument/2006/relationships/image" Target="../media/image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 Id="rId3" Type="http://schemas.openxmlformats.org/officeDocument/2006/relationships/image" Target="../media/image2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xml"/><Relationship Id="rId3" Type="http://schemas.openxmlformats.org/officeDocument/2006/relationships/image" Target="../media/image1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8.xml"/><Relationship Id="rId3" Type="http://schemas.openxmlformats.org/officeDocument/2006/relationships/image" Target="../media/image26.png"/><Relationship Id="rId4" Type="http://schemas.openxmlformats.org/officeDocument/2006/relationships/image" Target="../media/image23.png"/><Relationship Id="rId5" Type="http://schemas.openxmlformats.org/officeDocument/2006/relationships/image" Target="../media/image9.png"/><Relationship Id="rId6" Type="http://schemas.openxmlformats.org/officeDocument/2006/relationships/image" Target="../media/image3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0.xml"/><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19.png"/><Relationship Id="rId6" Type="http://schemas.openxmlformats.org/officeDocument/2006/relationships/image" Target="../media/image1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2.xml"/><Relationship Id="rId3" Type="http://schemas.openxmlformats.org/officeDocument/2006/relationships/image" Target="../media/image2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3.xml"/><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19.png"/><Relationship Id="rId6" Type="http://schemas.openxmlformats.org/officeDocument/2006/relationships/image" Target="../media/image1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4.xml"/><Relationship Id="rId3" Type="http://schemas.openxmlformats.org/officeDocument/2006/relationships/image" Target="../media/image2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5.xml"/><Relationship Id="rId3" Type="http://schemas.openxmlformats.org/officeDocument/2006/relationships/image" Target="../media/image2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6.xml"/><Relationship Id="rId3" Type="http://schemas.openxmlformats.org/officeDocument/2006/relationships/image" Target="../media/image3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0.xml"/><Relationship Id="rId3" Type="http://schemas.openxmlformats.org/officeDocument/2006/relationships/hyperlink" Target="https://cf-courses-data.s3.us.cloud-object-storage.appdomain.cloud/IBM-ML321EN-SkillsNetwork/labs/datasets/sim.csv" TargetMode="External"/><Relationship Id="rId4" Type="http://schemas.openxmlformats.org/officeDocument/2006/relationships/hyperlink" Target="https://cf-courses-data.s3.us.cloud-object-storage.appdomain.cloud/IBM-ML321EN-SkillsNetwork/labs/datasets/user_profile.csv" TargetMode="External"/><Relationship Id="rId5" Type="http://schemas.openxmlformats.org/officeDocument/2006/relationships/hyperlink" Target="https://cf-courses-data.s3.us.cloud-object-storage.appdomain.cloud/IBM-ML321EN-SkillsNetwork/labs/datasets/course_genre.csv" TargetMode="External"/><Relationship Id="rId6" Type="http://schemas.openxmlformats.org/officeDocument/2006/relationships/hyperlink" Target="https://www.coursera.org/learn/ibm-unsupervised-machine-learning/home"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2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16"/>
          <p:cNvSpPr txBox="1"/>
          <p:nvPr/>
        </p:nvSpPr>
        <p:spPr>
          <a:xfrm>
            <a:off x="1251284" y="4166431"/>
            <a:ext cx="2514600"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lt1"/>
                </a:solidFill>
              </a:rPr>
              <a:t>Bo-Yan Huang</a:t>
            </a:r>
            <a:endParaRPr>
              <a:solidFill>
                <a:schemeClr val="lt1"/>
              </a:solidFill>
            </a:endParaRPr>
          </a:p>
          <a:p>
            <a:pPr indent="0" lvl="0" marL="0" marR="0" rtl="0" algn="l">
              <a:spcBef>
                <a:spcPts val="0"/>
              </a:spcBef>
              <a:spcAft>
                <a:spcPts val="0"/>
              </a:spcAft>
              <a:buNone/>
            </a:pPr>
            <a:r>
              <a:rPr lang="en-US" sz="2400">
                <a:solidFill>
                  <a:schemeClr val="lt1"/>
                </a:solidFill>
              </a:rPr>
              <a:t>2024 1/16</a:t>
            </a:r>
            <a:endParaRPr>
              <a:solidFill>
                <a:schemeClr val="lt1"/>
              </a:solidFill>
            </a:endParaRPr>
          </a:p>
        </p:txBody>
      </p:sp>
      <p:sp>
        <p:nvSpPr>
          <p:cNvPr id="297" name="Google Shape;297;p16"/>
          <p:cNvSpPr txBox="1"/>
          <p:nvPr>
            <p:ph type="ctrTitle"/>
          </p:nvPr>
        </p:nvSpPr>
        <p:spPr>
          <a:xfrm>
            <a:off x="1098667" y="2151750"/>
            <a:ext cx="5673900" cy="2497200"/>
          </a:xfrm>
          <a:prstGeom prst="rect">
            <a:avLst/>
          </a:prstGeom>
        </p:spPr>
        <p:txBody>
          <a:bodyPr anchorCtr="0" anchor="ctr" bIns="121900" lIns="121900" spcFirstLastPara="1" rIns="121900" wrap="square" tIns="121900">
            <a:normAutofit/>
          </a:bodyPr>
          <a:lstStyle/>
          <a:p>
            <a:pPr indent="0" lvl="0" marL="0" rtl="0" algn="l">
              <a:spcBef>
                <a:spcPts val="0"/>
              </a:spcBef>
              <a:spcAft>
                <a:spcPts val="0"/>
              </a:spcAft>
              <a:buClr>
                <a:srgbClr val="000000"/>
              </a:buClr>
              <a:buFont typeface="Arial"/>
              <a:buNone/>
            </a:pPr>
            <a:r>
              <a:rPr b="0" lang="en-US" sz="3800">
                <a:latin typeface="Arial"/>
                <a:ea typeface="Arial"/>
                <a:cs typeface="Arial"/>
                <a:sym typeface="Arial"/>
              </a:rPr>
              <a:t>Recommender System with Machine Learning</a:t>
            </a:r>
            <a:endParaRPr b="0" sz="1200">
              <a:latin typeface="Arial"/>
              <a:ea typeface="Arial"/>
              <a:cs typeface="Arial"/>
              <a:sym typeface="Arial"/>
            </a:endParaRPr>
          </a:p>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25"/>
          <p:cNvSpPr txBox="1"/>
          <p:nvPr>
            <p:ph type="title"/>
          </p:nvPr>
        </p:nvSpPr>
        <p:spPr>
          <a:xfrm>
            <a:off x="838200" y="365125"/>
            <a:ext cx="10515600" cy="1325563"/>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0B49CB"/>
              </a:buClr>
              <a:buSzPts val="4000"/>
              <a:buFont typeface="Arial"/>
              <a:buNone/>
            </a:pPr>
            <a:r>
              <a:rPr lang="en-US" sz="3000">
                <a:solidFill>
                  <a:schemeClr val="dk2"/>
                </a:solidFill>
                <a:latin typeface="Arial"/>
                <a:ea typeface="Arial"/>
                <a:cs typeface="Arial"/>
                <a:sym typeface="Arial"/>
              </a:rPr>
              <a:t>Course enrollment distribution</a:t>
            </a:r>
            <a:endParaRPr sz="3000">
              <a:solidFill>
                <a:schemeClr val="dk2"/>
              </a:solidFill>
              <a:latin typeface="Arial"/>
              <a:ea typeface="Arial"/>
              <a:cs typeface="Arial"/>
              <a:sym typeface="Arial"/>
            </a:endParaRPr>
          </a:p>
        </p:txBody>
      </p:sp>
      <p:pic>
        <p:nvPicPr>
          <p:cNvPr id="364" name="Google Shape;364;p25"/>
          <p:cNvPicPr preferRelativeResize="0"/>
          <p:nvPr/>
        </p:nvPicPr>
        <p:blipFill>
          <a:blip r:embed="rId3">
            <a:alphaModFix/>
          </a:blip>
          <a:stretch>
            <a:fillRect/>
          </a:stretch>
        </p:blipFill>
        <p:spPr>
          <a:xfrm>
            <a:off x="2991100" y="1690700"/>
            <a:ext cx="6209801" cy="451210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26"/>
          <p:cNvSpPr txBox="1"/>
          <p:nvPr>
            <p:ph type="title"/>
          </p:nvPr>
        </p:nvSpPr>
        <p:spPr>
          <a:xfrm>
            <a:off x="838200" y="365125"/>
            <a:ext cx="10515600" cy="1325563"/>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0B49CB"/>
              </a:buClr>
              <a:buSzPts val="4000"/>
              <a:buFont typeface="Arial"/>
              <a:buNone/>
            </a:pPr>
            <a:r>
              <a:rPr lang="en-US" sz="3000">
                <a:solidFill>
                  <a:schemeClr val="dk2"/>
                </a:solidFill>
                <a:latin typeface="Arial"/>
                <a:ea typeface="Arial"/>
                <a:cs typeface="Arial"/>
                <a:sym typeface="Arial"/>
              </a:rPr>
              <a:t>20 most popular courses</a:t>
            </a:r>
            <a:endParaRPr sz="3000">
              <a:solidFill>
                <a:schemeClr val="dk2"/>
              </a:solidFill>
            </a:endParaRPr>
          </a:p>
        </p:txBody>
      </p:sp>
      <p:pic>
        <p:nvPicPr>
          <p:cNvPr id="370" name="Google Shape;370;p26"/>
          <p:cNvPicPr preferRelativeResize="0"/>
          <p:nvPr/>
        </p:nvPicPr>
        <p:blipFill>
          <a:blip r:embed="rId3">
            <a:alphaModFix/>
          </a:blip>
          <a:stretch>
            <a:fillRect/>
          </a:stretch>
        </p:blipFill>
        <p:spPr>
          <a:xfrm>
            <a:off x="4455650" y="1173775"/>
            <a:ext cx="2929901" cy="50494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374" name="Shape 374"/>
        <p:cNvGrpSpPr/>
        <p:nvPr/>
      </p:nvGrpSpPr>
      <p:grpSpPr>
        <a:xfrm>
          <a:off x="0" y="0"/>
          <a:ext cx="0" cy="0"/>
          <a:chOff x="0" y="0"/>
          <a:chExt cx="0" cy="0"/>
        </a:xfrm>
      </p:grpSpPr>
      <p:sp>
        <p:nvSpPr>
          <p:cNvPr id="375" name="Google Shape;375;p27"/>
          <p:cNvSpPr txBox="1"/>
          <p:nvPr>
            <p:ph idx="12" type="sldNum"/>
          </p:nvPr>
        </p:nvSpPr>
        <p:spPr>
          <a:xfrm>
            <a:off x="11268061" y="6315968"/>
            <a:ext cx="731700" cy="524700"/>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a:solidFill>
                  <a:schemeClr val="lt1"/>
                </a:solidFill>
              </a:rPr>
              <a:t>‹#›</a:t>
            </a:fld>
            <a:endParaRPr>
              <a:solidFill>
                <a:schemeClr val="lt1"/>
              </a:solidFill>
            </a:endParaRPr>
          </a:p>
        </p:txBody>
      </p:sp>
      <p:sp>
        <p:nvSpPr>
          <p:cNvPr id="376" name="Google Shape;376;p27"/>
          <p:cNvSpPr txBox="1"/>
          <p:nvPr/>
        </p:nvSpPr>
        <p:spPr>
          <a:xfrm>
            <a:off x="1949375" y="1195575"/>
            <a:ext cx="8076900" cy="403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900">
                <a:solidFill>
                  <a:schemeClr val="lt1"/>
                </a:solidFill>
                <a:latin typeface="Nunito"/>
                <a:ea typeface="Nunito"/>
                <a:cs typeface="Nunito"/>
                <a:sym typeface="Nunito"/>
              </a:rPr>
              <a:t>Identify keywords in course titles using a WordCloud </a:t>
            </a:r>
            <a:endParaRPr b="1" sz="1900">
              <a:solidFill>
                <a:schemeClr val="lt1"/>
              </a:solidFill>
              <a:latin typeface="Nunito"/>
              <a:ea typeface="Nunito"/>
              <a:cs typeface="Nunito"/>
              <a:sym typeface="Nunito"/>
            </a:endParaRPr>
          </a:p>
        </p:txBody>
      </p:sp>
      <p:pic>
        <p:nvPicPr>
          <p:cNvPr id="377" name="Google Shape;377;p27"/>
          <p:cNvPicPr preferRelativeResize="0"/>
          <p:nvPr/>
        </p:nvPicPr>
        <p:blipFill>
          <a:blip r:embed="rId3">
            <a:alphaModFix/>
          </a:blip>
          <a:stretch>
            <a:fillRect/>
          </a:stretch>
        </p:blipFill>
        <p:spPr>
          <a:xfrm>
            <a:off x="3498050" y="1933012"/>
            <a:ext cx="6827100" cy="3510226"/>
          </a:xfrm>
          <a:prstGeom prst="rect">
            <a:avLst/>
          </a:prstGeom>
          <a:noFill/>
          <a:ln>
            <a:noFill/>
          </a:ln>
        </p:spPr>
      </p:pic>
      <p:sp>
        <p:nvSpPr>
          <p:cNvPr id="378" name="Google Shape;378;p27"/>
          <p:cNvSpPr txBox="1"/>
          <p:nvPr/>
        </p:nvSpPr>
        <p:spPr>
          <a:xfrm>
            <a:off x="1258200" y="2158575"/>
            <a:ext cx="1797900" cy="305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200">
                <a:solidFill>
                  <a:schemeClr val="lt1"/>
                </a:solidFill>
                <a:latin typeface="Nunito"/>
                <a:ea typeface="Nunito"/>
                <a:cs typeface="Nunito"/>
                <a:sym typeface="Nunito"/>
              </a:rPr>
              <a:t>Top 10 omnipresences following by size: </a:t>
            </a:r>
            <a:endParaRPr b="1" sz="1200">
              <a:solidFill>
                <a:schemeClr val="lt1"/>
              </a:solidFill>
              <a:latin typeface="Nunito"/>
              <a:ea typeface="Nunito"/>
              <a:cs typeface="Nunito"/>
              <a:sym typeface="Nunito"/>
            </a:endParaRPr>
          </a:p>
          <a:p>
            <a:pPr indent="0" lvl="0" marL="0" rtl="0" algn="l">
              <a:spcBef>
                <a:spcPts val="0"/>
              </a:spcBef>
              <a:spcAft>
                <a:spcPts val="0"/>
              </a:spcAft>
              <a:buNone/>
            </a:pPr>
            <a:r>
              <a:t/>
            </a:r>
            <a:endParaRPr sz="1200">
              <a:solidFill>
                <a:schemeClr val="lt1"/>
              </a:solidFill>
              <a:latin typeface="Nunito"/>
              <a:ea typeface="Nunito"/>
              <a:cs typeface="Nunito"/>
              <a:sym typeface="Nunito"/>
            </a:endParaRPr>
          </a:p>
          <a:p>
            <a:pPr indent="0" lvl="0" marL="0" rtl="0" algn="l">
              <a:spcBef>
                <a:spcPts val="0"/>
              </a:spcBef>
              <a:spcAft>
                <a:spcPts val="0"/>
              </a:spcAft>
              <a:buNone/>
            </a:pPr>
            <a:r>
              <a:rPr lang="en-US" sz="1200">
                <a:solidFill>
                  <a:schemeClr val="lt1"/>
                </a:solidFill>
                <a:latin typeface="Nunito"/>
                <a:ea typeface="Nunito"/>
                <a:cs typeface="Nunito"/>
                <a:sym typeface="Nunito"/>
              </a:rPr>
              <a:t>1. data </a:t>
            </a:r>
            <a:endParaRPr sz="1200">
              <a:solidFill>
                <a:schemeClr val="lt1"/>
              </a:solidFill>
              <a:latin typeface="Nunito"/>
              <a:ea typeface="Nunito"/>
              <a:cs typeface="Nunito"/>
              <a:sym typeface="Nunito"/>
            </a:endParaRPr>
          </a:p>
          <a:p>
            <a:pPr indent="0" lvl="0" marL="0" rtl="0" algn="l">
              <a:spcBef>
                <a:spcPts val="0"/>
              </a:spcBef>
              <a:spcAft>
                <a:spcPts val="0"/>
              </a:spcAft>
              <a:buNone/>
            </a:pPr>
            <a:r>
              <a:rPr lang="en-US" sz="1200">
                <a:solidFill>
                  <a:schemeClr val="lt1"/>
                </a:solidFill>
                <a:latin typeface="Nunito"/>
                <a:ea typeface="Nunito"/>
                <a:cs typeface="Nunito"/>
                <a:sym typeface="Nunito"/>
              </a:rPr>
              <a:t>2. data science </a:t>
            </a:r>
            <a:endParaRPr sz="1200">
              <a:solidFill>
                <a:schemeClr val="lt1"/>
              </a:solidFill>
              <a:latin typeface="Nunito"/>
              <a:ea typeface="Nunito"/>
              <a:cs typeface="Nunito"/>
              <a:sym typeface="Nunito"/>
            </a:endParaRPr>
          </a:p>
          <a:p>
            <a:pPr indent="0" lvl="0" marL="0" rtl="0" algn="l">
              <a:spcBef>
                <a:spcPts val="0"/>
              </a:spcBef>
              <a:spcAft>
                <a:spcPts val="0"/>
              </a:spcAft>
              <a:buNone/>
            </a:pPr>
            <a:r>
              <a:rPr lang="en-US" sz="1200">
                <a:solidFill>
                  <a:schemeClr val="lt1"/>
                </a:solidFill>
                <a:latin typeface="Nunito"/>
                <a:ea typeface="Nunito"/>
                <a:cs typeface="Nunito"/>
                <a:sym typeface="Nunito"/>
              </a:rPr>
              <a:t>3. python</a:t>
            </a:r>
            <a:endParaRPr sz="1200">
              <a:solidFill>
                <a:schemeClr val="lt1"/>
              </a:solidFill>
              <a:latin typeface="Nunito"/>
              <a:ea typeface="Nunito"/>
              <a:cs typeface="Nunito"/>
              <a:sym typeface="Nunito"/>
            </a:endParaRPr>
          </a:p>
          <a:p>
            <a:pPr indent="0" lvl="0" marL="0" rtl="0" algn="l">
              <a:spcBef>
                <a:spcPts val="0"/>
              </a:spcBef>
              <a:spcAft>
                <a:spcPts val="0"/>
              </a:spcAft>
              <a:buNone/>
            </a:pPr>
            <a:r>
              <a:rPr lang="en-US" sz="1200">
                <a:solidFill>
                  <a:schemeClr val="lt1"/>
                </a:solidFill>
                <a:latin typeface="Nunito"/>
                <a:ea typeface="Nunito"/>
                <a:cs typeface="Nunito"/>
                <a:sym typeface="Nunito"/>
              </a:rPr>
              <a:t>4. machine learning</a:t>
            </a:r>
            <a:endParaRPr sz="1200">
              <a:solidFill>
                <a:schemeClr val="lt1"/>
              </a:solidFill>
              <a:latin typeface="Nunito"/>
              <a:ea typeface="Nunito"/>
              <a:cs typeface="Nunito"/>
              <a:sym typeface="Nunito"/>
            </a:endParaRPr>
          </a:p>
          <a:p>
            <a:pPr indent="0" lvl="0" marL="0" rtl="0" algn="l">
              <a:spcBef>
                <a:spcPts val="0"/>
              </a:spcBef>
              <a:spcAft>
                <a:spcPts val="0"/>
              </a:spcAft>
              <a:buNone/>
            </a:pPr>
            <a:r>
              <a:rPr lang="en-US" sz="1200">
                <a:solidFill>
                  <a:schemeClr val="lt1"/>
                </a:solidFill>
                <a:latin typeface="Nunito"/>
                <a:ea typeface="Nunito"/>
                <a:cs typeface="Nunito"/>
                <a:sym typeface="Nunito"/>
              </a:rPr>
              <a:t>5. data analysis</a:t>
            </a:r>
            <a:endParaRPr sz="1200">
              <a:solidFill>
                <a:schemeClr val="lt1"/>
              </a:solidFill>
              <a:latin typeface="Nunito"/>
              <a:ea typeface="Nunito"/>
              <a:cs typeface="Nunito"/>
              <a:sym typeface="Nunito"/>
            </a:endParaRPr>
          </a:p>
          <a:p>
            <a:pPr indent="0" lvl="0" marL="0" rtl="0" algn="l">
              <a:spcBef>
                <a:spcPts val="0"/>
              </a:spcBef>
              <a:spcAft>
                <a:spcPts val="0"/>
              </a:spcAft>
              <a:buNone/>
            </a:pPr>
            <a:r>
              <a:rPr lang="en-US" sz="1200">
                <a:solidFill>
                  <a:schemeClr val="lt1"/>
                </a:solidFill>
                <a:latin typeface="Nunito"/>
                <a:ea typeface="Nunito"/>
                <a:cs typeface="Nunito"/>
                <a:sym typeface="Nunito"/>
              </a:rPr>
              <a:t>6. application</a:t>
            </a:r>
            <a:endParaRPr sz="1200">
              <a:solidFill>
                <a:schemeClr val="lt1"/>
              </a:solidFill>
              <a:latin typeface="Nunito"/>
              <a:ea typeface="Nunito"/>
              <a:cs typeface="Nunito"/>
              <a:sym typeface="Nunito"/>
            </a:endParaRPr>
          </a:p>
          <a:p>
            <a:pPr indent="0" lvl="0" marL="0" rtl="0" algn="l">
              <a:spcBef>
                <a:spcPts val="0"/>
              </a:spcBef>
              <a:spcAft>
                <a:spcPts val="0"/>
              </a:spcAft>
              <a:buNone/>
            </a:pPr>
            <a:r>
              <a:rPr lang="en-US" sz="1200">
                <a:solidFill>
                  <a:schemeClr val="lt1"/>
                </a:solidFill>
                <a:latin typeface="Nunito"/>
                <a:ea typeface="Nunito"/>
                <a:cs typeface="Nunito"/>
                <a:sym typeface="Nunito"/>
              </a:rPr>
              <a:t>7. big data </a:t>
            </a:r>
            <a:endParaRPr sz="1200">
              <a:solidFill>
                <a:schemeClr val="lt1"/>
              </a:solidFill>
              <a:latin typeface="Nunito"/>
              <a:ea typeface="Nunito"/>
              <a:cs typeface="Nunito"/>
              <a:sym typeface="Nunito"/>
            </a:endParaRPr>
          </a:p>
          <a:p>
            <a:pPr indent="0" lvl="0" marL="0" rtl="0" algn="l">
              <a:spcBef>
                <a:spcPts val="0"/>
              </a:spcBef>
              <a:spcAft>
                <a:spcPts val="0"/>
              </a:spcAft>
              <a:buNone/>
            </a:pPr>
            <a:r>
              <a:rPr lang="en-US" sz="1200">
                <a:solidFill>
                  <a:schemeClr val="lt1"/>
                </a:solidFill>
                <a:latin typeface="Nunito"/>
                <a:ea typeface="Nunito"/>
                <a:cs typeface="Nunito"/>
                <a:sym typeface="Nunito"/>
              </a:rPr>
              <a:t>8. java</a:t>
            </a:r>
            <a:endParaRPr sz="1200">
              <a:solidFill>
                <a:schemeClr val="lt1"/>
              </a:solidFill>
              <a:latin typeface="Nunito"/>
              <a:ea typeface="Nunito"/>
              <a:cs typeface="Nunito"/>
              <a:sym typeface="Nunito"/>
            </a:endParaRPr>
          </a:p>
          <a:p>
            <a:pPr indent="0" lvl="0" marL="0" rtl="0" algn="l">
              <a:spcBef>
                <a:spcPts val="0"/>
              </a:spcBef>
              <a:spcAft>
                <a:spcPts val="0"/>
              </a:spcAft>
              <a:buNone/>
            </a:pPr>
            <a:r>
              <a:rPr lang="en-US" sz="1200">
                <a:solidFill>
                  <a:schemeClr val="lt1"/>
                </a:solidFill>
                <a:latin typeface="Nunito"/>
                <a:ea typeface="Nunito"/>
                <a:cs typeface="Nunito"/>
                <a:sym typeface="Nunito"/>
              </a:rPr>
              <a:t>9. microse</a:t>
            </a:r>
            <a:endParaRPr sz="1200">
              <a:solidFill>
                <a:schemeClr val="lt1"/>
              </a:solidFill>
              <a:latin typeface="Nunito"/>
              <a:ea typeface="Nunito"/>
              <a:cs typeface="Nunito"/>
              <a:sym typeface="Nuni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382" name="Shape 382"/>
        <p:cNvGrpSpPr/>
        <p:nvPr/>
      </p:nvGrpSpPr>
      <p:grpSpPr>
        <a:xfrm>
          <a:off x="0" y="0"/>
          <a:ext cx="0" cy="0"/>
          <a:chOff x="0" y="0"/>
          <a:chExt cx="0" cy="0"/>
        </a:xfrm>
      </p:grpSpPr>
      <p:sp>
        <p:nvSpPr>
          <p:cNvPr id="383" name="Google Shape;383;p28"/>
          <p:cNvSpPr txBox="1"/>
          <p:nvPr>
            <p:ph type="title"/>
          </p:nvPr>
        </p:nvSpPr>
        <p:spPr>
          <a:xfrm>
            <a:off x="1098667" y="2151767"/>
            <a:ext cx="7810500" cy="2497200"/>
          </a:xfrm>
          <a:prstGeom prst="rect">
            <a:avLst/>
          </a:prstGeom>
          <a:noFill/>
          <a:ln>
            <a:noFill/>
          </a:ln>
        </p:spPr>
        <p:txBody>
          <a:bodyPr anchorCtr="0" anchor="b" bIns="45700" lIns="91425" spcFirstLastPara="1" rIns="91425" wrap="square" tIns="45700">
            <a:normAutofit fontScale="90000"/>
          </a:bodyPr>
          <a:lstStyle/>
          <a:p>
            <a:pPr indent="0" lvl="0" marL="0" rtl="0" algn="l">
              <a:lnSpc>
                <a:spcPct val="90000"/>
              </a:lnSpc>
              <a:spcBef>
                <a:spcPts val="0"/>
              </a:spcBef>
              <a:spcAft>
                <a:spcPts val="0"/>
              </a:spcAft>
              <a:buClr>
                <a:srgbClr val="292929"/>
              </a:buClr>
              <a:buSzPct val="125000"/>
              <a:buFont typeface="Arial"/>
              <a:buNone/>
            </a:pPr>
            <a:r>
              <a:rPr lang="en-US">
                <a:solidFill>
                  <a:srgbClr val="292929"/>
                </a:solidFill>
                <a:latin typeface="Arial"/>
                <a:ea typeface="Arial"/>
                <a:cs typeface="Arial"/>
                <a:sym typeface="Arial"/>
              </a:rPr>
              <a:t>Content-based Recommender System using Unsupervised Learning</a:t>
            </a:r>
            <a:endParaRPr/>
          </a:p>
        </p:txBody>
      </p:sp>
      <p:grpSp>
        <p:nvGrpSpPr>
          <p:cNvPr id="384" name="Google Shape;384;p28"/>
          <p:cNvGrpSpPr/>
          <p:nvPr/>
        </p:nvGrpSpPr>
        <p:grpSpPr>
          <a:xfrm>
            <a:off x="9307253" y="2811300"/>
            <a:ext cx="1777449" cy="1936444"/>
            <a:chOff x="6518030" y="1903899"/>
            <a:chExt cx="1777449" cy="1936444"/>
          </a:xfrm>
        </p:grpSpPr>
        <p:grpSp>
          <p:nvGrpSpPr>
            <p:cNvPr id="385" name="Google Shape;385;p28"/>
            <p:cNvGrpSpPr/>
            <p:nvPr/>
          </p:nvGrpSpPr>
          <p:grpSpPr>
            <a:xfrm>
              <a:off x="6580009" y="2268106"/>
              <a:ext cx="1530912" cy="1268847"/>
              <a:chOff x="6371670" y="1861616"/>
              <a:chExt cx="1530912" cy="1268847"/>
            </a:xfrm>
          </p:grpSpPr>
          <p:grpSp>
            <p:nvGrpSpPr>
              <p:cNvPr id="386" name="Google Shape;386;p28"/>
              <p:cNvGrpSpPr/>
              <p:nvPr/>
            </p:nvGrpSpPr>
            <p:grpSpPr>
              <a:xfrm>
                <a:off x="6371670" y="2318149"/>
                <a:ext cx="812314" cy="812314"/>
                <a:chOff x="1306239" y="1551525"/>
                <a:chExt cx="2116181" cy="2116182"/>
              </a:xfrm>
            </p:grpSpPr>
            <p:sp>
              <p:nvSpPr>
                <p:cNvPr id="387" name="Google Shape;387;p28"/>
                <p:cNvSpPr/>
                <p:nvPr/>
              </p:nvSpPr>
              <p:spPr>
                <a:xfrm>
                  <a:off x="1306239" y="1551525"/>
                  <a:ext cx="2116181" cy="2116182"/>
                </a:xfrm>
                <a:prstGeom prst="ellipse">
                  <a:avLst/>
                </a:prstGeom>
                <a:solidFill>
                  <a:schemeClr val="accent1"/>
                </a:solidFill>
                <a:ln cap="flat" cmpd="sng" w="254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88" name="Google Shape;388;p28"/>
                <p:cNvSpPr/>
                <p:nvPr/>
              </p:nvSpPr>
              <p:spPr>
                <a:xfrm>
                  <a:off x="2213298" y="2505733"/>
                  <a:ext cx="207767" cy="207767"/>
                </a:xfrm>
                <a:prstGeom prst="ellipse">
                  <a:avLst/>
                </a:prstGeom>
                <a:solidFill>
                  <a:schemeClr val="accent1"/>
                </a:solidFill>
                <a:ln cap="flat" cmpd="sng" w="222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89" name="Google Shape;389;p28"/>
                <p:cNvSpPr/>
                <p:nvPr/>
              </p:nvSpPr>
              <p:spPr>
                <a:xfrm>
                  <a:off x="2505921" y="2757016"/>
                  <a:ext cx="207767" cy="207767"/>
                </a:xfrm>
                <a:prstGeom prst="ellipse">
                  <a:avLst/>
                </a:prstGeom>
                <a:solidFill>
                  <a:schemeClr val="accent1"/>
                </a:solidFill>
                <a:ln cap="flat" cmpd="sng" w="222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90" name="Google Shape;390;p28"/>
                <p:cNvSpPr/>
                <p:nvPr/>
              </p:nvSpPr>
              <p:spPr>
                <a:xfrm>
                  <a:off x="2260449" y="1912727"/>
                  <a:ext cx="207767" cy="207767"/>
                </a:xfrm>
                <a:prstGeom prst="ellipse">
                  <a:avLst/>
                </a:prstGeom>
                <a:solidFill>
                  <a:schemeClr val="accent1"/>
                </a:solidFill>
                <a:ln cap="flat" cmpd="sng" w="222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91" name="Google Shape;391;p28"/>
                <p:cNvSpPr/>
                <p:nvPr/>
              </p:nvSpPr>
              <p:spPr>
                <a:xfrm>
                  <a:off x="1796755" y="2744815"/>
                  <a:ext cx="207767" cy="207767"/>
                </a:xfrm>
                <a:prstGeom prst="ellipse">
                  <a:avLst/>
                </a:prstGeom>
                <a:solidFill>
                  <a:schemeClr val="accent1"/>
                </a:solidFill>
                <a:ln cap="flat" cmpd="sng" w="222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92" name="Google Shape;392;p28"/>
                <p:cNvSpPr/>
                <p:nvPr/>
              </p:nvSpPr>
              <p:spPr>
                <a:xfrm>
                  <a:off x="2542075" y="3127616"/>
                  <a:ext cx="207767" cy="207767"/>
                </a:xfrm>
                <a:prstGeom prst="ellipse">
                  <a:avLst/>
                </a:prstGeom>
                <a:solidFill>
                  <a:schemeClr val="accent1"/>
                </a:solidFill>
                <a:ln cap="flat" cmpd="sng" w="222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93" name="Google Shape;393;p28"/>
                <p:cNvSpPr/>
                <p:nvPr/>
              </p:nvSpPr>
              <p:spPr>
                <a:xfrm>
                  <a:off x="3074398" y="2602676"/>
                  <a:ext cx="207767" cy="207767"/>
                </a:xfrm>
                <a:prstGeom prst="ellipse">
                  <a:avLst/>
                </a:prstGeom>
                <a:solidFill>
                  <a:schemeClr val="accent1"/>
                </a:solidFill>
                <a:ln cap="flat" cmpd="sng" w="222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94" name="Google Shape;394;p28"/>
                <p:cNvSpPr/>
                <p:nvPr/>
              </p:nvSpPr>
              <p:spPr>
                <a:xfrm>
                  <a:off x="2846933" y="2941322"/>
                  <a:ext cx="207767" cy="207767"/>
                </a:xfrm>
                <a:prstGeom prst="ellipse">
                  <a:avLst/>
                </a:prstGeom>
                <a:solidFill>
                  <a:schemeClr val="accent1"/>
                </a:solidFill>
                <a:ln cap="flat" cmpd="sng" w="222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95" name="Google Shape;395;p28"/>
                <p:cNvSpPr/>
                <p:nvPr/>
              </p:nvSpPr>
              <p:spPr>
                <a:xfrm>
                  <a:off x="2480245" y="2335703"/>
                  <a:ext cx="207767" cy="207767"/>
                </a:xfrm>
                <a:prstGeom prst="ellipse">
                  <a:avLst/>
                </a:prstGeom>
                <a:solidFill>
                  <a:schemeClr val="accent1"/>
                </a:solidFill>
                <a:ln cap="flat" cmpd="sng" w="222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96" name="Google Shape;396;p28"/>
                <p:cNvSpPr/>
                <p:nvPr/>
              </p:nvSpPr>
              <p:spPr>
                <a:xfrm>
                  <a:off x="1360431" y="2433164"/>
                  <a:ext cx="207767" cy="207767"/>
                </a:xfrm>
                <a:prstGeom prst="ellipse">
                  <a:avLst/>
                </a:prstGeom>
                <a:solidFill>
                  <a:schemeClr val="accent1"/>
                </a:solidFill>
                <a:ln cap="flat" cmpd="sng" w="222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97" name="Google Shape;397;p28"/>
                <p:cNvSpPr/>
                <p:nvPr/>
              </p:nvSpPr>
              <p:spPr>
                <a:xfrm>
                  <a:off x="2004522" y="3103028"/>
                  <a:ext cx="207767" cy="207767"/>
                </a:xfrm>
                <a:prstGeom prst="ellipse">
                  <a:avLst/>
                </a:prstGeom>
                <a:solidFill>
                  <a:schemeClr val="accent1"/>
                </a:solidFill>
                <a:ln cap="flat" cmpd="sng" w="222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398" name="Google Shape;398;p28"/>
              <p:cNvGrpSpPr/>
              <p:nvPr/>
            </p:nvGrpSpPr>
            <p:grpSpPr>
              <a:xfrm>
                <a:off x="7090268" y="1861616"/>
                <a:ext cx="812314" cy="812314"/>
                <a:chOff x="1306241" y="1551525"/>
                <a:chExt cx="2116182" cy="2116182"/>
              </a:xfrm>
            </p:grpSpPr>
            <p:sp>
              <p:nvSpPr>
                <p:cNvPr id="399" name="Google Shape;399;p28"/>
                <p:cNvSpPr/>
                <p:nvPr/>
              </p:nvSpPr>
              <p:spPr>
                <a:xfrm>
                  <a:off x="1306241" y="1551525"/>
                  <a:ext cx="2116182" cy="2116182"/>
                </a:xfrm>
                <a:prstGeom prst="ellipse">
                  <a:avLst/>
                </a:prstGeom>
                <a:solidFill>
                  <a:schemeClr val="accent1"/>
                </a:solidFill>
                <a:ln cap="flat" cmpd="sng" w="254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00" name="Google Shape;400;p28"/>
                <p:cNvSpPr/>
                <p:nvPr/>
              </p:nvSpPr>
              <p:spPr>
                <a:xfrm>
                  <a:off x="2213298" y="2505733"/>
                  <a:ext cx="207767" cy="207767"/>
                </a:xfrm>
                <a:prstGeom prst="ellipse">
                  <a:avLst/>
                </a:prstGeom>
                <a:solidFill>
                  <a:schemeClr val="accent1"/>
                </a:solidFill>
                <a:ln cap="flat" cmpd="sng" w="222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01" name="Google Shape;401;p28"/>
                <p:cNvSpPr/>
                <p:nvPr/>
              </p:nvSpPr>
              <p:spPr>
                <a:xfrm>
                  <a:off x="2505921" y="2757016"/>
                  <a:ext cx="207767" cy="207767"/>
                </a:xfrm>
                <a:prstGeom prst="ellipse">
                  <a:avLst/>
                </a:prstGeom>
                <a:solidFill>
                  <a:schemeClr val="accent1"/>
                </a:solidFill>
                <a:ln cap="flat" cmpd="sng" w="222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02" name="Google Shape;402;p28"/>
                <p:cNvSpPr/>
                <p:nvPr/>
              </p:nvSpPr>
              <p:spPr>
                <a:xfrm>
                  <a:off x="2260449" y="1912727"/>
                  <a:ext cx="207767" cy="207767"/>
                </a:xfrm>
                <a:prstGeom prst="ellipse">
                  <a:avLst/>
                </a:prstGeom>
                <a:solidFill>
                  <a:schemeClr val="accent1"/>
                </a:solidFill>
                <a:ln cap="flat" cmpd="sng" w="222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03" name="Google Shape;403;p28"/>
                <p:cNvSpPr/>
                <p:nvPr/>
              </p:nvSpPr>
              <p:spPr>
                <a:xfrm>
                  <a:off x="1796755" y="2744815"/>
                  <a:ext cx="207767" cy="207767"/>
                </a:xfrm>
                <a:prstGeom prst="ellipse">
                  <a:avLst/>
                </a:prstGeom>
                <a:solidFill>
                  <a:schemeClr val="accent1"/>
                </a:solidFill>
                <a:ln cap="flat" cmpd="sng" w="222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04" name="Google Shape;404;p28"/>
                <p:cNvSpPr/>
                <p:nvPr/>
              </p:nvSpPr>
              <p:spPr>
                <a:xfrm>
                  <a:off x="2542075" y="3127616"/>
                  <a:ext cx="207767" cy="207767"/>
                </a:xfrm>
                <a:prstGeom prst="ellipse">
                  <a:avLst/>
                </a:prstGeom>
                <a:solidFill>
                  <a:schemeClr val="accent1"/>
                </a:solidFill>
                <a:ln cap="flat" cmpd="sng" w="222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05" name="Google Shape;405;p28"/>
                <p:cNvSpPr/>
                <p:nvPr/>
              </p:nvSpPr>
              <p:spPr>
                <a:xfrm>
                  <a:off x="3074398" y="2602676"/>
                  <a:ext cx="207767" cy="207767"/>
                </a:xfrm>
                <a:prstGeom prst="ellipse">
                  <a:avLst/>
                </a:prstGeom>
                <a:solidFill>
                  <a:schemeClr val="accent1"/>
                </a:solidFill>
                <a:ln cap="flat" cmpd="sng" w="222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06" name="Google Shape;406;p28"/>
                <p:cNvSpPr/>
                <p:nvPr/>
              </p:nvSpPr>
              <p:spPr>
                <a:xfrm>
                  <a:off x="2846933" y="2941322"/>
                  <a:ext cx="207767" cy="207767"/>
                </a:xfrm>
                <a:prstGeom prst="ellipse">
                  <a:avLst/>
                </a:prstGeom>
                <a:solidFill>
                  <a:schemeClr val="accent1"/>
                </a:solidFill>
                <a:ln cap="flat" cmpd="sng" w="222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07" name="Google Shape;407;p28"/>
                <p:cNvSpPr/>
                <p:nvPr/>
              </p:nvSpPr>
              <p:spPr>
                <a:xfrm>
                  <a:off x="2480245" y="2335703"/>
                  <a:ext cx="207767" cy="207767"/>
                </a:xfrm>
                <a:prstGeom prst="ellipse">
                  <a:avLst/>
                </a:prstGeom>
                <a:solidFill>
                  <a:schemeClr val="accent1"/>
                </a:solidFill>
                <a:ln cap="flat" cmpd="sng" w="222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08" name="Google Shape;408;p28"/>
                <p:cNvSpPr/>
                <p:nvPr/>
              </p:nvSpPr>
              <p:spPr>
                <a:xfrm>
                  <a:off x="1360431" y="2433164"/>
                  <a:ext cx="207767" cy="207767"/>
                </a:xfrm>
                <a:prstGeom prst="ellipse">
                  <a:avLst/>
                </a:prstGeom>
                <a:solidFill>
                  <a:schemeClr val="accent1"/>
                </a:solidFill>
                <a:ln cap="flat" cmpd="sng" w="222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09" name="Google Shape;409;p28"/>
                <p:cNvSpPr/>
                <p:nvPr/>
              </p:nvSpPr>
              <p:spPr>
                <a:xfrm>
                  <a:off x="2004522" y="3103028"/>
                  <a:ext cx="207767" cy="207767"/>
                </a:xfrm>
                <a:prstGeom prst="ellipse">
                  <a:avLst/>
                </a:prstGeom>
                <a:solidFill>
                  <a:schemeClr val="accent1"/>
                </a:solidFill>
                <a:ln cap="flat" cmpd="sng" w="222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sp>
          <p:nvSpPr>
            <p:cNvPr id="410" name="Google Shape;410;p28"/>
            <p:cNvSpPr txBox="1"/>
            <p:nvPr/>
          </p:nvSpPr>
          <p:spPr>
            <a:xfrm>
              <a:off x="6518030" y="3471011"/>
              <a:ext cx="107273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Cluster1</a:t>
              </a:r>
              <a:endParaRPr/>
            </a:p>
          </p:txBody>
        </p:sp>
        <p:sp>
          <p:nvSpPr>
            <p:cNvPr id="411" name="Google Shape;411;p28"/>
            <p:cNvSpPr txBox="1"/>
            <p:nvPr/>
          </p:nvSpPr>
          <p:spPr>
            <a:xfrm>
              <a:off x="7222749" y="1903899"/>
              <a:ext cx="107273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Cluster2</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sp>
        <p:nvSpPr>
          <p:cNvPr id="417" name="Google Shape;417;p29"/>
          <p:cNvSpPr txBox="1"/>
          <p:nvPr>
            <p:ph type="title"/>
          </p:nvPr>
        </p:nvSpPr>
        <p:spPr>
          <a:xfrm>
            <a:off x="838200" y="365125"/>
            <a:ext cx="10515600" cy="13257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0B49CB"/>
              </a:buClr>
              <a:buSzPts val="4000"/>
              <a:buFont typeface="Arial"/>
              <a:buNone/>
            </a:pPr>
            <a:r>
              <a:rPr lang="en-US" sz="3000">
                <a:solidFill>
                  <a:schemeClr val="dk2"/>
                </a:solidFill>
                <a:latin typeface="Arial"/>
                <a:ea typeface="Arial"/>
                <a:cs typeface="Arial"/>
                <a:sym typeface="Arial"/>
              </a:rPr>
              <a:t>Flowchart of content-based recommender</a:t>
            </a:r>
            <a:endParaRPr sz="3000">
              <a:solidFill>
                <a:schemeClr val="dk2"/>
              </a:solidFill>
              <a:latin typeface="Arial"/>
              <a:ea typeface="Arial"/>
              <a:cs typeface="Arial"/>
              <a:sym typeface="Arial"/>
            </a:endParaRPr>
          </a:p>
          <a:p>
            <a:pPr indent="0" lvl="0" marL="0" rtl="0" algn="l">
              <a:spcBef>
                <a:spcPts val="0"/>
              </a:spcBef>
              <a:spcAft>
                <a:spcPts val="0"/>
              </a:spcAft>
              <a:buClr>
                <a:srgbClr val="0B49CB"/>
              </a:buClr>
              <a:buSzPts val="4000"/>
              <a:buFont typeface="Arial"/>
              <a:buNone/>
            </a:pPr>
            <a:r>
              <a:rPr lang="en-US" sz="3000">
                <a:solidFill>
                  <a:schemeClr val="dk2"/>
                </a:solidFill>
                <a:latin typeface="Arial"/>
                <a:ea typeface="Arial"/>
                <a:cs typeface="Arial"/>
                <a:sym typeface="Arial"/>
              </a:rPr>
              <a:t>using user profile and course genres</a:t>
            </a:r>
            <a:endParaRPr sz="3000">
              <a:solidFill>
                <a:schemeClr val="dk2"/>
              </a:solidFill>
              <a:latin typeface="Arial"/>
              <a:ea typeface="Arial"/>
              <a:cs typeface="Arial"/>
              <a:sym typeface="Arial"/>
            </a:endParaRPr>
          </a:p>
        </p:txBody>
      </p:sp>
      <p:sp>
        <p:nvSpPr>
          <p:cNvPr id="418" name="Google Shape;418;p29"/>
          <p:cNvSpPr txBox="1"/>
          <p:nvPr/>
        </p:nvSpPr>
        <p:spPr>
          <a:xfrm>
            <a:off x="1905000" y="3114375"/>
            <a:ext cx="1783500" cy="2578500"/>
          </a:xfrm>
          <a:prstGeom prst="rect">
            <a:avLst/>
          </a:prstGeom>
          <a:noFill/>
          <a:ln>
            <a:noFill/>
          </a:ln>
        </p:spPr>
        <p:txBody>
          <a:bodyPr anchorCtr="0" anchor="t" bIns="91425" lIns="0" spcFirstLastPara="1" rIns="0" wrap="square" tIns="91425">
            <a:noAutofit/>
          </a:bodyPr>
          <a:lstStyle/>
          <a:p>
            <a:pPr indent="0" lvl="0" marL="0" rtl="0" algn="l">
              <a:spcBef>
                <a:spcPts val="0"/>
              </a:spcBef>
              <a:spcAft>
                <a:spcPts val="0"/>
              </a:spcAft>
              <a:buNone/>
            </a:pPr>
            <a:r>
              <a:rPr lang="en-US" sz="1600">
                <a:solidFill>
                  <a:schemeClr val="dk2"/>
                </a:solidFill>
                <a:latin typeface="Nunito"/>
                <a:ea typeface="Nunito"/>
                <a:cs typeface="Nunito"/>
                <a:sym typeface="Nunito"/>
              </a:rPr>
              <a:t>Course genres dataframe:</a:t>
            </a:r>
            <a:endParaRPr sz="1600">
              <a:solidFill>
                <a:schemeClr val="dk2"/>
              </a:solidFill>
              <a:latin typeface="Nunito"/>
              <a:ea typeface="Nunito"/>
              <a:cs typeface="Nunito"/>
              <a:sym typeface="Nunito"/>
            </a:endParaRPr>
          </a:p>
          <a:p>
            <a:pPr indent="0" lvl="0" marL="0" rtl="0" algn="l">
              <a:spcBef>
                <a:spcPts val="0"/>
              </a:spcBef>
              <a:spcAft>
                <a:spcPts val="0"/>
              </a:spcAft>
              <a:buNone/>
            </a:pPr>
            <a:r>
              <a:rPr lang="en-US">
                <a:solidFill>
                  <a:schemeClr val="dk2"/>
                </a:solidFill>
                <a:latin typeface="IBM Plex Mono"/>
                <a:ea typeface="IBM Plex Mono"/>
                <a:cs typeface="IBM Plex Mono"/>
                <a:sym typeface="IBM Plex Mono"/>
              </a:rPr>
              <a:t>course_id, title, [genre_x, genre_y,...]</a:t>
            </a:r>
            <a:r>
              <a:rPr b="1" lang="en-US">
                <a:solidFill>
                  <a:schemeClr val="dk2"/>
                </a:solidFill>
                <a:latin typeface="IBM Plex Mono"/>
                <a:ea typeface="IBM Plex Mono"/>
                <a:cs typeface="IBM Plex Mono"/>
                <a:sym typeface="IBM Plex Mono"/>
              </a:rPr>
              <a:t> </a:t>
            </a:r>
            <a:endParaRPr b="1">
              <a:solidFill>
                <a:schemeClr val="dk2"/>
              </a:solidFill>
              <a:latin typeface="IBM Plex Mono"/>
              <a:ea typeface="IBM Plex Mono"/>
              <a:cs typeface="IBM Plex Mono"/>
              <a:sym typeface="IBM Plex Mono"/>
            </a:endParaRPr>
          </a:p>
          <a:p>
            <a:pPr indent="0" lvl="0" marL="0" rtl="0" algn="l">
              <a:spcBef>
                <a:spcPts val="0"/>
              </a:spcBef>
              <a:spcAft>
                <a:spcPts val="0"/>
              </a:spcAft>
              <a:buNone/>
            </a:pPr>
            <a:r>
              <a:t/>
            </a:r>
            <a:endParaRPr b="1" sz="1600">
              <a:solidFill>
                <a:schemeClr val="dk2"/>
              </a:solidFill>
              <a:latin typeface="Nunito"/>
              <a:ea typeface="Nunito"/>
              <a:cs typeface="Nunito"/>
              <a:sym typeface="Nunito"/>
            </a:endParaRPr>
          </a:p>
          <a:p>
            <a:pPr indent="0" lvl="0" marL="0" rtl="0" algn="l">
              <a:spcBef>
                <a:spcPts val="0"/>
              </a:spcBef>
              <a:spcAft>
                <a:spcPts val="0"/>
              </a:spcAft>
              <a:buNone/>
            </a:pPr>
            <a:r>
              <a:rPr lang="en-US" sz="1600">
                <a:solidFill>
                  <a:schemeClr val="dk2"/>
                </a:solidFill>
                <a:latin typeface="Nunito"/>
                <a:ea typeface="Nunito"/>
                <a:cs typeface="Nunito"/>
                <a:sym typeface="Nunito"/>
              </a:rPr>
              <a:t>User dataframe:</a:t>
            </a:r>
            <a:endParaRPr sz="1600">
              <a:solidFill>
                <a:schemeClr val="dk2"/>
              </a:solidFill>
              <a:latin typeface="Nunito"/>
              <a:ea typeface="Nunito"/>
              <a:cs typeface="Nunito"/>
              <a:sym typeface="Nunito"/>
            </a:endParaRPr>
          </a:p>
          <a:p>
            <a:pPr indent="0" lvl="0" marL="0" rtl="0" algn="l">
              <a:spcBef>
                <a:spcPts val="0"/>
              </a:spcBef>
              <a:spcAft>
                <a:spcPts val="0"/>
              </a:spcAft>
              <a:buNone/>
            </a:pPr>
            <a:r>
              <a:rPr lang="en-US">
                <a:solidFill>
                  <a:schemeClr val="dk2"/>
                </a:solidFill>
                <a:latin typeface="IBM Plex Mono"/>
                <a:ea typeface="IBM Plex Mono"/>
                <a:cs typeface="IBM Plex Mono"/>
                <a:sym typeface="IBM Plex Mono"/>
              </a:rPr>
              <a:t>user_id, [genre_interest_x, genre_interest_y,...]</a:t>
            </a:r>
            <a:endParaRPr>
              <a:solidFill>
                <a:schemeClr val="dk2"/>
              </a:solidFill>
              <a:latin typeface="IBM Plex Mono"/>
              <a:ea typeface="IBM Plex Mono"/>
              <a:cs typeface="IBM Plex Mono"/>
              <a:sym typeface="IBM Plex Mono"/>
            </a:endParaRPr>
          </a:p>
        </p:txBody>
      </p:sp>
      <p:sp>
        <p:nvSpPr>
          <p:cNvPr id="419" name="Google Shape;419;p29"/>
          <p:cNvSpPr txBox="1"/>
          <p:nvPr/>
        </p:nvSpPr>
        <p:spPr>
          <a:xfrm>
            <a:off x="3970100" y="3114375"/>
            <a:ext cx="1951200" cy="2094300"/>
          </a:xfrm>
          <a:prstGeom prst="rect">
            <a:avLst/>
          </a:prstGeom>
          <a:noFill/>
          <a:ln>
            <a:noFill/>
          </a:ln>
        </p:spPr>
        <p:txBody>
          <a:bodyPr anchorCtr="0" anchor="t" bIns="91425" lIns="0" spcFirstLastPara="1" rIns="0" wrap="square" tIns="91425">
            <a:noAutofit/>
          </a:bodyPr>
          <a:lstStyle/>
          <a:p>
            <a:pPr indent="0" lvl="0" marL="0" rtl="0" algn="l">
              <a:spcBef>
                <a:spcPts val="0"/>
              </a:spcBef>
              <a:spcAft>
                <a:spcPts val="0"/>
              </a:spcAft>
              <a:buNone/>
            </a:pPr>
            <a:r>
              <a:rPr lang="en-US" sz="1600">
                <a:solidFill>
                  <a:schemeClr val="dk2"/>
                </a:solidFill>
                <a:latin typeface="Nunito"/>
                <a:ea typeface="Nunito"/>
                <a:cs typeface="Nunito"/>
                <a:sym typeface="Nunito"/>
              </a:rPr>
              <a:t>Analyze data </a:t>
            </a:r>
            <a:endParaRPr sz="1600">
              <a:solidFill>
                <a:schemeClr val="dk2"/>
              </a:solidFill>
              <a:latin typeface="Nunito"/>
              <a:ea typeface="Nunito"/>
              <a:cs typeface="Nunito"/>
              <a:sym typeface="Nunito"/>
            </a:endParaRPr>
          </a:p>
          <a:p>
            <a:pPr indent="0" lvl="0" marL="0" rtl="0" algn="l">
              <a:spcBef>
                <a:spcPts val="0"/>
              </a:spcBef>
              <a:spcAft>
                <a:spcPts val="0"/>
              </a:spcAft>
              <a:buNone/>
            </a:pPr>
            <a:r>
              <a:rPr lang="en-US" sz="1600">
                <a:solidFill>
                  <a:schemeClr val="dk2"/>
                </a:solidFill>
                <a:latin typeface="Nunito"/>
                <a:ea typeface="Nunito"/>
                <a:cs typeface="Nunito"/>
                <a:sym typeface="Nunito"/>
              </a:rPr>
              <a:t>Drop the outliers Normalize data</a:t>
            </a:r>
            <a:endParaRPr sz="1600">
              <a:solidFill>
                <a:schemeClr val="dk2"/>
              </a:solidFill>
              <a:latin typeface="Nunito"/>
              <a:ea typeface="Nunito"/>
              <a:cs typeface="Nunito"/>
              <a:sym typeface="Nunito"/>
            </a:endParaRPr>
          </a:p>
          <a:p>
            <a:pPr indent="0" lvl="0" marL="0" rtl="0" algn="l">
              <a:spcBef>
                <a:spcPts val="0"/>
              </a:spcBef>
              <a:spcAft>
                <a:spcPts val="0"/>
              </a:spcAft>
              <a:buNone/>
            </a:pPr>
            <a:r>
              <a:t/>
            </a:r>
            <a:endParaRPr sz="1600">
              <a:solidFill>
                <a:schemeClr val="dk2"/>
              </a:solidFill>
              <a:latin typeface="Nunito"/>
              <a:ea typeface="Nunito"/>
              <a:cs typeface="Nunito"/>
              <a:sym typeface="Nunito"/>
            </a:endParaRPr>
          </a:p>
          <a:p>
            <a:pPr indent="0" lvl="0" marL="0" rtl="0" algn="l">
              <a:spcBef>
                <a:spcPts val="0"/>
              </a:spcBef>
              <a:spcAft>
                <a:spcPts val="0"/>
              </a:spcAft>
              <a:buNone/>
            </a:pPr>
            <a:r>
              <a:rPr lang="en-US" sz="1600">
                <a:solidFill>
                  <a:schemeClr val="dk2"/>
                </a:solidFill>
                <a:latin typeface="Nunito"/>
                <a:ea typeface="Nunito"/>
                <a:cs typeface="Nunito"/>
                <a:sym typeface="Nunito"/>
              </a:rPr>
              <a:t>Extract features from users and courses (such as genres or BoW features)</a:t>
            </a:r>
            <a:endParaRPr sz="1600">
              <a:solidFill>
                <a:schemeClr val="dk2"/>
              </a:solidFill>
              <a:latin typeface="Nunito"/>
              <a:ea typeface="Nunito"/>
              <a:cs typeface="Nunito"/>
              <a:sym typeface="Nunito"/>
            </a:endParaRPr>
          </a:p>
          <a:p>
            <a:pPr indent="0" lvl="0" marL="0" rtl="0" algn="l">
              <a:spcBef>
                <a:spcPts val="0"/>
              </a:spcBef>
              <a:spcAft>
                <a:spcPts val="0"/>
              </a:spcAft>
              <a:buNone/>
            </a:pPr>
            <a:r>
              <a:t/>
            </a:r>
            <a:endParaRPr sz="1600">
              <a:solidFill>
                <a:schemeClr val="dk2"/>
              </a:solidFill>
              <a:latin typeface="Nunito"/>
              <a:ea typeface="Nunito"/>
              <a:cs typeface="Nunito"/>
              <a:sym typeface="Nunito"/>
            </a:endParaRPr>
          </a:p>
        </p:txBody>
      </p:sp>
      <p:sp>
        <p:nvSpPr>
          <p:cNvPr id="420" name="Google Shape;420;p29"/>
          <p:cNvSpPr txBox="1"/>
          <p:nvPr/>
        </p:nvSpPr>
        <p:spPr>
          <a:xfrm>
            <a:off x="6237775" y="3114375"/>
            <a:ext cx="1996200" cy="2172000"/>
          </a:xfrm>
          <a:prstGeom prst="rect">
            <a:avLst/>
          </a:prstGeom>
          <a:noFill/>
          <a:ln>
            <a:noFill/>
          </a:ln>
        </p:spPr>
        <p:txBody>
          <a:bodyPr anchorCtr="0" anchor="t" bIns="91425" lIns="0" spcFirstLastPara="1" rIns="0" wrap="square" tIns="91425">
            <a:noAutofit/>
          </a:bodyPr>
          <a:lstStyle/>
          <a:p>
            <a:pPr indent="0" lvl="0" marL="0" rtl="0" algn="l">
              <a:spcBef>
                <a:spcPts val="0"/>
              </a:spcBef>
              <a:spcAft>
                <a:spcPts val="0"/>
              </a:spcAft>
              <a:buNone/>
            </a:pPr>
            <a:r>
              <a:rPr lang="en-US" sz="1600">
                <a:latin typeface="Nunito"/>
                <a:ea typeface="Nunito"/>
                <a:cs typeface="Nunito"/>
                <a:sym typeface="Nunito"/>
              </a:rPr>
              <a:t>Use the dot product between the user profile feature vectors and course genre feature vectors obtain the recommend scores / similarities</a:t>
            </a:r>
            <a:endParaRPr sz="1600">
              <a:latin typeface="Nunito"/>
              <a:ea typeface="Nunito"/>
              <a:cs typeface="Nunito"/>
              <a:sym typeface="Nunito"/>
            </a:endParaRPr>
          </a:p>
          <a:p>
            <a:pPr indent="0" lvl="0" marL="0" rtl="0" algn="l">
              <a:spcBef>
                <a:spcPts val="0"/>
              </a:spcBef>
              <a:spcAft>
                <a:spcPts val="0"/>
              </a:spcAft>
              <a:buNone/>
            </a:pPr>
            <a:r>
              <a:t/>
            </a:r>
            <a:endParaRPr sz="1600">
              <a:solidFill>
                <a:schemeClr val="dk2"/>
              </a:solidFill>
              <a:latin typeface="Nunito"/>
              <a:ea typeface="Nunito"/>
              <a:cs typeface="Nunito"/>
              <a:sym typeface="Nunito"/>
            </a:endParaRPr>
          </a:p>
        </p:txBody>
      </p:sp>
      <p:sp>
        <p:nvSpPr>
          <p:cNvPr id="421" name="Google Shape;421;p29"/>
          <p:cNvSpPr txBox="1"/>
          <p:nvPr/>
        </p:nvSpPr>
        <p:spPr>
          <a:xfrm>
            <a:off x="8497725" y="3114375"/>
            <a:ext cx="1951200" cy="217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600">
                <a:solidFill>
                  <a:schemeClr val="dk2"/>
                </a:solidFill>
                <a:latin typeface="Nunito"/>
                <a:ea typeface="Nunito"/>
                <a:cs typeface="Nunito"/>
                <a:sym typeface="Nunito"/>
              </a:rPr>
              <a:t>Make predictions by setting a </a:t>
            </a:r>
            <a:r>
              <a:rPr lang="en-US" sz="1600">
                <a:solidFill>
                  <a:schemeClr val="dk2"/>
                </a:solidFill>
                <a:latin typeface="Nunito"/>
                <a:ea typeface="Nunito"/>
                <a:cs typeface="Nunito"/>
                <a:sym typeface="Nunito"/>
              </a:rPr>
              <a:t>threshold on </a:t>
            </a:r>
            <a:r>
              <a:rPr lang="en-US" sz="1600">
                <a:latin typeface="Nunito"/>
                <a:ea typeface="Nunito"/>
                <a:cs typeface="Nunito"/>
                <a:sym typeface="Nunito"/>
              </a:rPr>
              <a:t>recommend scores</a:t>
            </a:r>
            <a:endParaRPr sz="1600">
              <a:solidFill>
                <a:schemeClr val="dk2"/>
              </a:solidFill>
              <a:latin typeface="Nunito"/>
              <a:ea typeface="Nunito"/>
              <a:cs typeface="Nunito"/>
              <a:sym typeface="Nunito"/>
            </a:endParaRPr>
          </a:p>
        </p:txBody>
      </p:sp>
      <p:cxnSp>
        <p:nvCxnSpPr>
          <p:cNvPr id="422" name="Google Shape;422;p29"/>
          <p:cNvCxnSpPr/>
          <p:nvPr/>
        </p:nvCxnSpPr>
        <p:spPr>
          <a:xfrm>
            <a:off x="3550917" y="2422244"/>
            <a:ext cx="419100" cy="0"/>
          </a:xfrm>
          <a:prstGeom prst="straightConnector1">
            <a:avLst/>
          </a:prstGeom>
          <a:noFill/>
          <a:ln cap="flat" cmpd="sng" w="15875">
            <a:solidFill>
              <a:schemeClr val="dk1"/>
            </a:solidFill>
            <a:prstDash val="solid"/>
            <a:miter lim="800000"/>
            <a:headEnd len="sm" w="sm" type="none"/>
            <a:tailEnd len="med" w="med" type="triangle"/>
          </a:ln>
        </p:spPr>
      </p:cxnSp>
      <p:sp>
        <p:nvSpPr>
          <p:cNvPr id="423" name="Google Shape;423;p29"/>
          <p:cNvSpPr/>
          <p:nvPr/>
        </p:nvSpPr>
        <p:spPr>
          <a:xfrm>
            <a:off x="1904997" y="2147924"/>
            <a:ext cx="1645800" cy="548700"/>
          </a:xfrm>
          <a:prstGeom prst="roundRect">
            <a:avLst>
              <a:gd fmla="val 16667" name="adj"/>
            </a:avLst>
          </a:prstGeom>
          <a:no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Raw data</a:t>
            </a:r>
            <a:endParaRPr/>
          </a:p>
        </p:txBody>
      </p:sp>
      <p:sp>
        <p:nvSpPr>
          <p:cNvPr id="424" name="Google Shape;424;p29"/>
          <p:cNvSpPr/>
          <p:nvPr/>
        </p:nvSpPr>
        <p:spPr>
          <a:xfrm>
            <a:off x="3970108" y="2085360"/>
            <a:ext cx="1840800" cy="673800"/>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0" spcFirstLastPara="1" rIns="0" wrap="square" tIns="45700">
            <a:noAutofit/>
          </a:bodyPr>
          <a:lstStyle/>
          <a:p>
            <a:pPr indent="0" lvl="0" marL="0" rtl="0" algn="ctr">
              <a:spcBef>
                <a:spcPts val="0"/>
              </a:spcBef>
              <a:spcAft>
                <a:spcPts val="0"/>
              </a:spcAft>
              <a:buNone/>
            </a:pPr>
            <a:r>
              <a:rPr lang="en-US" sz="1800">
                <a:solidFill>
                  <a:schemeClr val="dk1"/>
                </a:solidFill>
                <a:latin typeface="Calibri"/>
                <a:ea typeface="Calibri"/>
                <a:cs typeface="Calibri"/>
                <a:sym typeface="Calibri"/>
              </a:rPr>
              <a:t>User/Item feature engineering</a:t>
            </a:r>
            <a:endParaRPr/>
          </a:p>
        </p:txBody>
      </p:sp>
      <p:cxnSp>
        <p:nvCxnSpPr>
          <p:cNvPr id="425" name="Google Shape;425;p29"/>
          <p:cNvCxnSpPr/>
          <p:nvPr/>
        </p:nvCxnSpPr>
        <p:spPr>
          <a:xfrm>
            <a:off x="5810874" y="2422244"/>
            <a:ext cx="419100" cy="0"/>
          </a:xfrm>
          <a:prstGeom prst="straightConnector1">
            <a:avLst/>
          </a:prstGeom>
          <a:noFill/>
          <a:ln cap="flat" cmpd="sng" w="15875">
            <a:solidFill>
              <a:schemeClr val="dk1"/>
            </a:solidFill>
            <a:prstDash val="solid"/>
            <a:miter lim="800000"/>
            <a:headEnd len="sm" w="sm" type="none"/>
            <a:tailEnd len="med" w="med" type="triangle"/>
          </a:ln>
        </p:spPr>
      </p:cxnSp>
      <p:sp>
        <p:nvSpPr>
          <p:cNvPr id="426" name="Google Shape;426;p29"/>
          <p:cNvSpPr/>
          <p:nvPr/>
        </p:nvSpPr>
        <p:spPr>
          <a:xfrm>
            <a:off x="6237776" y="2085360"/>
            <a:ext cx="1840800" cy="673800"/>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0" spcFirstLastPara="1" rIns="0"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Evaluate recommend score</a:t>
            </a:r>
            <a:endParaRPr/>
          </a:p>
        </p:txBody>
      </p:sp>
      <p:sp>
        <p:nvSpPr>
          <p:cNvPr id="427" name="Google Shape;427;p29"/>
          <p:cNvSpPr/>
          <p:nvPr/>
        </p:nvSpPr>
        <p:spPr>
          <a:xfrm>
            <a:off x="8497733" y="2147924"/>
            <a:ext cx="1645800" cy="548700"/>
          </a:xfrm>
          <a:prstGeom prst="roundRect">
            <a:avLst>
              <a:gd fmla="val 16667" name="adj"/>
            </a:avLst>
          </a:prstGeom>
          <a:noFill/>
          <a:ln cap="flat" cmpd="sng" w="12700">
            <a:solidFill>
              <a:schemeClr val="dk1"/>
            </a:solidFill>
            <a:prstDash val="solid"/>
            <a:miter lim="800000"/>
            <a:headEnd len="sm" w="sm" type="none"/>
            <a:tailEnd len="sm" w="sm" type="none"/>
          </a:ln>
        </p:spPr>
        <p:txBody>
          <a:bodyPr anchorCtr="0" anchor="ctr" bIns="45700" lIns="0" spcFirstLastPara="1" rIns="0" wrap="square" tIns="45700">
            <a:noAutofit/>
          </a:bodyPr>
          <a:lstStyle/>
          <a:p>
            <a:pPr indent="0" lvl="0" marL="0" rtl="0" algn="ctr">
              <a:spcBef>
                <a:spcPts val="0"/>
              </a:spcBef>
              <a:spcAft>
                <a:spcPts val="0"/>
              </a:spcAft>
              <a:buNone/>
            </a:pPr>
            <a:r>
              <a:rPr lang="en-US" sz="1800">
                <a:solidFill>
                  <a:schemeClr val="dk1"/>
                </a:solidFill>
                <a:latin typeface="Calibri"/>
                <a:ea typeface="Calibri"/>
                <a:cs typeface="Calibri"/>
                <a:sym typeface="Calibri"/>
              </a:rPr>
              <a:t>Recommend courses </a:t>
            </a:r>
            <a:endParaRPr/>
          </a:p>
        </p:txBody>
      </p:sp>
      <p:cxnSp>
        <p:nvCxnSpPr>
          <p:cNvPr id="428" name="Google Shape;428;p29"/>
          <p:cNvCxnSpPr/>
          <p:nvPr/>
        </p:nvCxnSpPr>
        <p:spPr>
          <a:xfrm>
            <a:off x="8078542" y="2420632"/>
            <a:ext cx="419100" cy="0"/>
          </a:xfrm>
          <a:prstGeom prst="straightConnector1">
            <a:avLst/>
          </a:prstGeom>
          <a:noFill/>
          <a:ln cap="flat" cmpd="sng" w="15875">
            <a:solidFill>
              <a:schemeClr val="dk1"/>
            </a:solidFill>
            <a:prstDash val="solid"/>
            <a:miter lim="800000"/>
            <a:headEnd len="sm" w="sm" type="none"/>
            <a:tailEnd len="med" w="med" type="triangle"/>
          </a:ln>
        </p:spPr>
      </p:cxn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sp>
        <p:nvSpPr>
          <p:cNvPr id="434" name="Google Shape;434;p30"/>
          <p:cNvSpPr txBox="1"/>
          <p:nvPr>
            <p:ph type="title"/>
          </p:nvPr>
        </p:nvSpPr>
        <p:spPr>
          <a:xfrm>
            <a:off x="838200" y="365125"/>
            <a:ext cx="10515600" cy="13257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0B49CB"/>
              </a:buClr>
              <a:buSzPts val="4000"/>
              <a:buFont typeface="Arial"/>
              <a:buNone/>
            </a:pPr>
            <a:r>
              <a:rPr lang="en-US" sz="3000">
                <a:solidFill>
                  <a:schemeClr val="dk2"/>
                </a:solidFill>
                <a:latin typeface="Arial"/>
                <a:ea typeface="Arial"/>
                <a:cs typeface="Arial"/>
                <a:sym typeface="Arial"/>
              </a:rPr>
              <a:t>Flowchart of content-based recommender</a:t>
            </a:r>
            <a:endParaRPr sz="3000">
              <a:solidFill>
                <a:schemeClr val="dk2"/>
              </a:solidFill>
              <a:latin typeface="Arial"/>
              <a:ea typeface="Arial"/>
              <a:cs typeface="Arial"/>
              <a:sym typeface="Arial"/>
            </a:endParaRPr>
          </a:p>
          <a:p>
            <a:pPr indent="0" lvl="0" marL="0" rtl="0" algn="l">
              <a:spcBef>
                <a:spcPts val="0"/>
              </a:spcBef>
              <a:spcAft>
                <a:spcPts val="0"/>
              </a:spcAft>
              <a:buClr>
                <a:srgbClr val="0B49CB"/>
              </a:buClr>
              <a:buSzPts val="4000"/>
              <a:buFont typeface="Arial"/>
              <a:buNone/>
            </a:pPr>
            <a:r>
              <a:rPr lang="en-US" sz="3000">
                <a:solidFill>
                  <a:schemeClr val="dk2"/>
                </a:solidFill>
                <a:latin typeface="Arial"/>
                <a:ea typeface="Arial"/>
                <a:cs typeface="Arial"/>
                <a:sym typeface="Arial"/>
              </a:rPr>
              <a:t>using user profile and course genres</a:t>
            </a:r>
            <a:endParaRPr sz="3000">
              <a:solidFill>
                <a:schemeClr val="dk2"/>
              </a:solidFill>
              <a:latin typeface="Arial"/>
              <a:ea typeface="Arial"/>
              <a:cs typeface="Arial"/>
              <a:sym typeface="Arial"/>
            </a:endParaRPr>
          </a:p>
        </p:txBody>
      </p:sp>
      <p:sp>
        <p:nvSpPr>
          <p:cNvPr id="435" name="Google Shape;435;p30"/>
          <p:cNvSpPr txBox="1"/>
          <p:nvPr/>
        </p:nvSpPr>
        <p:spPr>
          <a:xfrm>
            <a:off x="838200" y="3249350"/>
            <a:ext cx="1996200" cy="2172000"/>
          </a:xfrm>
          <a:prstGeom prst="rect">
            <a:avLst/>
          </a:prstGeom>
          <a:noFill/>
          <a:ln>
            <a:noFill/>
          </a:ln>
        </p:spPr>
        <p:txBody>
          <a:bodyPr anchorCtr="0" anchor="t" bIns="91425" lIns="0" spcFirstLastPara="1" rIns="0" wrap="square" tIns="91425">
            <a:noAutofit/>
          </a:bodyPr>
          <a:lstStyle/>
          <a:p>
            <a:pPr indent="0" lvl="0" marL="0" rtl="0" algn="l">
              <a:spcBef>
                <a:spcPts val="0"/>
              </a:spcBef>
              <a:spcAft>
                <a:spcPts val="0"/>
              </a:spcAft>
              <a:buNone/>
            </a:pPr>
            <a:r>
              <a:rPr lang="en-US" sz="1600">
                <a:latin typeface="Nunito"/>
                <a:ea typeface="Nunito"/>
                <a:cs typeface="Nunito"/>
                <a:sym typeface="Nunito"/>
              </a:rPr>
              <a:t>Use the dot product between the user profile feature vectors and course genre feature vectors obtain the similarities</a:t>
            </a:r>
            <a:endParaRPr sz="1600">
              <a:latin typeface="Nunito"/>
              <a:ea typeface="Nunito"/>
              <a:cs typeface="Nunito"/>
              <a:sym typeface="Nunito"/>
            </a:endParaRPr>
          </a:p>
          <a:p>
            <a:pPr indent="0" lvl="0" marL="0" rtl="0" algn="l">
              <a:spcBef>
                <a:spcPts val="0"/>
              </a:spcBef>
              <a:spcAft>
                <a:spcPts val="0"/>
              </a:spcAft>
              <a:buNone/>
            </a:pPr>
            <a:r>
              <a:t/>
            </a:r>
            <a:endParaRPr sz="1600">
              <a:solidFill>
                <a:schemeClr val="dk2"/>
              </a:solidFill>
              <a:latin typeface="Nunito"/>
              <a:ea typeface="Nunito"/>
              <a:cs typeface="Nunito"/>
              <a:sym typeface="Nunito"/>
            </a:endParaRPr>
          </a:p>
        </p:txBody>
      </p:sp>
      <p:sp>
        <p:nvSpPr>
          <p:cNvPr id="436" name="Google Shape;436;p30"/>
          <p:cNvSpPr/>
          <p:nvPr/>
        </p:nvSpPr>
        <p:spPr>
          <a:xfrm>
            <a:off x="838201" y="2220335"/>
            <a:ext cx="1840800" cy="673800"/>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0" spcFirstLastPara="1" rIns="0"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Evaluate recommend score</a:t>
            </a:r>
            <a:endParaRPr/>
          </a:p>
        </p:txBody>
      </p:sp>
      <p:pic>
        <p:nvPicPr>
          <p:cNvPr id="437" name="Google Shape;437;p30"/>
          <p:cNvPicPr preferRelativeResize="0"/>
          <p:nvPr/>
        </p:nvPicPr>
        <p:blipFill>
          <a:blip r:embed="rId3">
            <a:alphaModFix/>
          </a:blip>
          <a:stretch>
            <a:fillRect/>
          </a:stretch>
        </p:blipFill>
        <p:spPr>
          <a:xfrm>
            <a:off x="3310550" y="2067925"/>
            <a:ext cx="7490775" cy="381487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sp>
        <p:nvSpPr>
          <p:cNvPr id="443" name="Google Shape;443;p31"/>
          <p:cNvSpPr txBox="1"/>
          <p:nvPr>
            <p:ph type="title"/>
          </p:nvPr>
        </p:nvSpPr>
        <p:spPr>
          <a:xfrm>
            <a:off x="838200" y="365125"/>
            <a:ext cx="10515600" cy="13257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0B49CB"/>
              </a:buClr>
              <a:buSzPts val="4000"/>
              <a:buFont typeface="Arial"/>
              <a:buNone/>
            </a:pPr>
            <a:r>
              <a:rPr lang="en-US" sz="3000">
                <a:solidFill>
                  <a:schemeClr val="dk2"/>
                </a:solidFill>
                <a:latin typeface="Arial"/>
                <a:ea typeface="Arial"/>
                <a:cs typeface="Arial"/>
                <a:sym typeface="Arial"/>
              </a:rPr>
              <a:t>Flowchart of content-based recommender</a:t>
            </a:r>
            <a:endParaRPr sz="3000">
              <a:solidFill>
                <a:schemeClr val="dk2"/>
              </a:solidFill>
              <a:latin typeface="Arial"/>
              <a:ea typeface="Arial"/>
              <a:cs typeface="Arial"/>
              <a:sym typeface="Arial"/>
            </a:endParaRPr>
          </a:p>
          <a:p>
            <a:pPr indent="0" lvl="0" marL="0" rtl="0" algn="l">
              <a:spcBef>
                <a:spcPts val="0"/>
              </a:spcBef>
              <a:spcAft>
                <a:spcPts val="0"/>
              </a:spcAft>
              <a:buClr>
                <a:srgbClr val="0B49CB"/>
              </a:buClr>
              <a:buSzPts val="4000"/>
              <a:buFont typeface="Arial"/>
              <a:buNone/>
            </a:pPr>
            <a:r>
              <a:rPr lang="en-US" sz="3000">
                <a:solidFill>
                  <a:schemeClr val="dk2"/>
                </a:solidFill>
                <a:latin typeface="Arial"/>
                <a:ea typeface="Arial"/>
                <a:cs typeface="Arial"/>
                <a:sym typeface="Arial"/>
              </a:rPr>
              <a:t>using user profile and course genres</a:t>
            </a:r>
            <a:endParaRPr sz="3000">
              <a:solidFill>
                <a:schemeClr val="dk2"/>
              </a:solidFill>
              <a:latin typeface="Arial"/>
              <a:ea typeface="Arial"/>
              <a:cs typeface="Arial"/>
              <a:sym typeface="Arial"/>
            </a:endParaRPr>
          </a:p>
        </p:txBody>
      </p:sp>
      <p:pic>
        <p:nvPicPr>
          <p:cNvPr id="444" name="Google Shape;444;p31"/>
          <p:cNvPicPr preferRelativeResize="0"/>
          <p:nvPr/>
        </p:nvPicPr>
        <p:blipFill>
          <a:blip r:embed="rId3">
            <a:alphaModFix/>
          </a:blip>
          <a:stretch>
            <a:fillRect/>
          </a:stretch>
        </p:blipFill>
        <p:spPr>
          <a:xfrm>
            <a:off x="3072675" y="2153125"/>
            <a:ext cx="7594225" cy="4364451"/>
          </a:xfrm>
          <a:prstGeom prst="rect">
            <a:avLst/>
          </a:prstGeom>
          <a:noFill/>
          <a:ln>
            <a:noFill/>
          </a:ln>
        </p:spPr>
      </p:pic>
      <p:sp>
        <p:nvSpPr>
          <p:cNvPr id="445" name="Google Shape;445;p31"/>
          <p:cNvSpPr txBox="1"/>
          <p:nvPr/>
        </p:nvSpPr>
        <p:spPr>
          <a:xfrm>
            <a:off x="838200" y="3195775"/>
            <a:ext cx="1951200" cy="217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600">
                <a:solidFill>
                  <a:schemeClr val="dk2"/>
                </a:solidFill>
                <a:latin typeface="Nunito"/>
                <a:ea typeface="Nunito"/>
                <a:cs typeface="Nunito"/>
                <a:sym typeface="Nunito"/>
              </a:rPr>
              <a:t>Make predictions by setting a threshold on </a:t>
            </a:r>
            <a:r>
              <a:rPr lang="en-US" sz="1600">
                <a:latin typeface="Nunito"/>
                <a:ea typeface="Nunito"/>
                <a:cs typeface="Nunito"/>
                <a:sym typeface="Nunito"/>
              </a:rPr>
              <a:t>recommend scores</a:t>
            </a:r>
            <a:endParaRPr sz="1600">
              <a:solidFill>
                <a:schemeClr val="dk2"/>
              </a:solidFill>
              <a:latin typeface="Nunito"/>
              <a:ea typeface="Nunito"/>
              <a:cs typeface="Nunito"/>
              <a:sym typeface="Nunito"/>
            </a:endParaRPr>
          </a:p>
        </p:txBody>
      </p:sp>
      <p:sp>
        <p:nvSpPr>
          <p:cNvPr id="446" name="Google Shape;446;p31"/>
          <p:cNvSpPr/>
          <p:nvPr/>
        </p:nvSpPr>
        <p:spPr>
          <a:xfrm>
            <a:off x="838208" y="2229324"/>
            <a:ext cx="1645800" cy="548700"/>
          </a:xfrm>
          <a:prstGeom prst="roundRect">
            <a:avLst>
              <a:gd fmla="val 16667" name="adj"/>
            </a:avLst>
          </a:prstGeom>
          <a:noFill/>
          <a:ln cap="flat" cmpd="sng" w="12700">
            <a:solidFill>
              <a:schemeClr val="dk1"/>
            </a:solidFill>
            <a:prstDash val="solid"/>
            <a:miter lim="800000"/>
            <a:headEnd len="sm" w="sm" type="none"/>
            <a:tailEnd len="sm" w="sm" type="none"/>
          </a:ln>
        </p:spPr>
        <p:txBody>
          <a:bodyPr anchorCtr="0" anchor="ctr" bIns="45700" lIns="0" spcFirstLastPara="1" rIns="0" wrap="square" tIns="45700">
            <a:noAutofit/>
          </a:bodyPr>
          <a:lstStyle/>
          <a:p>
            <a:pPr indent="0" lvl="0" marL="0" rtl="0" algn="ctr">
              <a:spcBef>
                <a:spcPts val="0"/>
              </a:spcBef>
              <a:spcAft>
                <a:spcPts val="0"/>
              </a:spcAft>
              <a:buNone/>
            </a:pPr>
            <a:r>
              <a:rPr lang="en-US" sz="1800">
                <a:solidFill>
                  <a:schemeClr val="dk1"/>
                </a:solidFill>
                <a:latin typeface="Calibri"/>
                <a:ea typeface="Calibri"/>
                <a:cs typeface="Calibri"/>
                <a:sym typeface="Calibri"/>
              </a:rPr>
              <a:t>Recommend courses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 name="Shape 450"/>
        <p:cNvGrpSpPr/>
        <p:nvPr/>
      </p:nvGrpSpPr>
      <p:grpSpPr>
        <a:xfrm>
          <a:off x="0" y="0"/>
          <a:ext cx="0" cy="0"/>
          <a:chOff x="0" y="0"/>
          <a:chExt cx="0" cy="0"/>
        </a:xfrm>
      </p:grpSpPr>
      <p:sp>
        <p:nvSpPr>
          <p:cNvPr id="451" name="Google Shape;451;p32"/>
          <p:cNvSpPr txBox="1"/>
          <p:nvPr>
            <p:ph type="title"/>
          </p:nvPr>
        </p:nvSpPr>
        <p:spPr>
          <a:xfrm>
            <a:off x="838200" y="365125"/>
            <a:ext cx="10515600" cy="13257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0B49CB"/>
              </a:buClr>
              <a:buSzPts val="4000"/>
              <a:buFont typeface="Arial"/>
              <a:buNone/>
            </a:pPr>
            <a:r>
              <a:rPr lang="en-US" sz="3000">
                <a:solidFill>
                  <a:schemeClr val="dk2"/>
                </a:solidFill>
                <a:latin typeface="Arial"/>
                <a:ea typeface="Arial"/>
                <a:cs typeface="Arial"/>
                <a:sym typeface="Arial"/>
              </a:rPr>
              <a:t>Evaluation results of user profile-based recommender system</a:t>
            </a:r>
            <a:endParaRPr sz="3000">
              <a:solidFill>
                <a:schemeClr val="dk2"/>
              </a:solidFill>
            </a:endParaRPr>
          </a:p>
        </p:txBody>
      </p:sp>
      <p:sp>
        <p:nvSpPr>
          <p:cNvPr id="452" name="Google Shape;452;p32"/>
          <p:cNvSpPr txBox="1"/>
          <p:nvPr/>
        </p:nvSpPr>
        <p:spPr>
          <a:xfrm>
            <a:off x="933834" y="1690688"/>
            <a:ext cx="10419900" cy="619500"/>
          </a:xfrm>
          <a:prstGeom prst="rect">
            <a:avLst/>
          </a:prstGeom>
          <a:noFill/>
          <a:ln>
            <a:noFill/>
          </a:ln>
        </p:spPr>
        <p:txBody>
          <a:bodyPr anchorCtr="0" anchor="t" bIns="45700" lIns="91425" spcFirstLastPara="1" rIns="91425" wrap="square" tIns="45700">
            <a:normAutofit fontScale="85000"/>
          </a:bodyPr>
          <a:lstStyle/>
          <a:p>
            <a:pPr indent="0" lvl="0" marL="0" marR="0" rtl="0" algn="l">
              <a:lnSpc>
                <a:spcPct val="90000"/>
              </a:lnSpc>
              <a:spcBef>
                <a:spcPts val="1000"/>
              </a:spcBef>
              <a:spcAft>
                <a:spcPts val="0"/>
              </a:spcAft>
              <a:buClr>
                <a:srgbClr val="1C7DDB"/>
              </a:buClr>
              <a:buSzPct val="100000"/>
              <a:buFont typeface="Arial"/>
              <a:buNone/>
            </a:pPr>
            <a:r>
              <a:rPr lang="en-US" sz="1800">
                <a:solidFill>
                  <a:schemeClr val="dk2"/>
                </a:solidFill>
              </a:rPr>
              <a:t>In the lower left chart, we varied the threshold from 6 to 30. To ensure approximately 10 recommended courses per user, we set the threshold to 25 in order to calculate the top-10 commonly recommended courses in the lower right</a:t>
            </a:r>
            <a:r>
              <a:rPr lang="en-US" sz="1800">
                <a:solidFill>
                  <a:srgbClr val="1C7DDB"/>
                </a:solidFill>
              </a:rPr>
              <a:t>.</a:t>
            </a:r>
            <a:endParaRPr sz="2000">
              <a:solidFill>
                <a:schemeClr val="dk1"/>
              </a:solidFill>
              <a:latin typeface="Calibri"/>
              <a:ea typeface="Calibri"/>
              <a:cs typeface="Calibri"/>
              <a:sym typeface="Calibri"/>
            </a:endParaRPr>
          </a:p>
        </p:txBody>
      </p:sp>
      <p:pic>
        <p:nvPicPr>
          <p:cNvPr id="453" name="Google Shape;453;p32"/>
          <p:cNvPicPr preferRelativeResize="0"/>
          <p:nvPr/>
        </p:nvPicPr>
        <p:blipFill>
          <a:blip r:embed="rId3">
            <a:alphaModFix/>
          </a:blip>
          <a:stretch>
            <a:fillRect/>
          </a:stretch>
        </p:blipFill>
        <p:spPr>
          <a:xfrm>
            <a:off x="6922859" y="2310188"/>
            <a:ext cx="3443368" cy="4243013"/>
          </a:xfrm>
          <a:prstGeom prst="rect">
            <a:avLst/>
          </a:prstGeom>
          <a:noFill/>
          <a:ln>
            <a:noFill/>
          </a:ln>
        </p:spPr>
      </p:pic>
      <p:pic>
        <p:nvPicPr>
          <p:cNvPr id="454" name="Google Shape;454;p32"/>
          <p:cNvPicPr preferRelativeResize="0"/>
          <p:nvPr/>
        </p:nvPicPr>
        <p:blipFill>
          <a:blip r:embed="rId4">
            <a:alphaModFix/>
          </a:blip>
          <a:stretch>
            <a:fillRect/>
          </a:stretch>
        </p:blipFill>
        <p:spPr>
          <a:xfrm>
            <a:off x="1068775" y="2422025"/>
            <a:ext cx="5486550" cy="40193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 name="Shape 459"/>
        <p:cNvGrpSpPr/>
        <p:nvPr/>
      </p:nvGrpSpPr>
      <p:grpSpPr>
        <a:xfrm>
          <a:off x="0" y="0"/>
          <a:ext cx="0" cy="0"/>
          <a:chOff x="0" y="0"/>
          <a:chExt cx="0" cy="0"/>
        </a:xfrm>
      </p:grpSpPr>
      <p:sp>
        <p:nvSpPr>
          <p:cNvPr id="460" name="Google Shape;460;p33"/>
          <p:cNvSpPr txBox="1"/>
          <p:nvPr>
            <p:ph type="title"/>
          </p:nvPr>
        </p:nvSpPr>
        <p:spPr>
          <a:xfrm>
            <a:off x="838200" y="365125"/>
            <a:ext cx="10515600" cy="13257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0B49CB"/>
              </a:buClr>
              <a:buSzPts val="4000"/>
              <a:buFont typeface="Arial"/>
              <a:buNone/>
            </a:pPr>
            <a:r>
              <a:rPr lang="en-US" sz="3000">
                <a:solidFill>
                  <a:schemeClr val="dk2"/>
                </a:solidFill>
                <a:latin typeface="Arial"/>
                <a:ea typeface="Arial"/>
                <a:cs typeface="Arial"/>
                <a:sym typeface="Arial"/>
              </a:rPr>
              <a:t>Flowchart of content-based recommender system using course similarity</a:t>
            </a:r>
            <a:endParaRPr sz="3000">
              <a:solidFill>
                <a:schemeClr val="dk2"/>
              </a:solidFill>
              <a:latin typeface="Arial"/>
              <a:ea typeface="Arial"/>
              <a:cs typeface="Arial"/>
              <a:sym typeface="Arial"/>
            </a:endParaRPr>
          </a:p>
        </p:txBody>
      </p:sp>
      <p:sp>
        <p:nvSpPr>
          <p:cNvPr id="461" name="Google Shape;461;p33"/>
          <p:cNvSpPr txBox="1"/>
          <p:nvPr/>
        </p:nvSpPr>
        <p:spPr>
          <a:xfrm>
            <a:off x="1905000" y="3114375"/>
            <a:ext cx="1783500" cy="2578500"/>
          </a:xfrm>
          <a:prstGeom prst="rect">
            <a:avLst/>
          </a:prstGeom>
          <a:noFill/>
          <a:ln>
            <a:noFill/>
          </a:ln>
        </p:spPr>
        <p:txBody>
          <a:bodyPr anchorCtr="0" anchor="t" bIns="91425" lIns="0" spcFirstLastPara="1" rIns="0" wrap="square" tIns="91425">
            <a:noAutofit/>
          </a:bodyPr>
          <a:lstStyle/>
          <a:p>
            <a:pPr indent="0" lvl="0" marL="0" rtl="0" algn="l">
              <a:spcBef>
                <a:spcPts val="0"/>
              </a:spcBef>
              <a:spcAft>
                <a:spcPts val="0"/>
              </a:spcAft>
              <a:buNone/>
            </a:pPr>
            <a:r>
              <a:rPr lang="en-US" sz="1600">
                <a:solidFill>
                  <a:schemeClr val="dk2"/>
                </a:solidFill>
                <a:latin typeface="Nunito"/>
                <a:ea typeface="Nunito"/>
                <a:cs typeface="Nunito"/>
                <a:sym typeface="Nunito"/>
              </a:rPr>
              <a:t>Course genres dataframe:</a:t>
            </a:r>
            <a:endParaRPr sz="1600">
              <a:solidFill>
                <a:schemeClr val="dk2"/>
              </a:solidFill>
              <a:latin typeface="Nunito"/>
              <a:ea typeface="Nunito"/>
              <a:cs typeface="Nunito"/>
              <a:sym typeface="Nunito"/>
            </a:endParaRPr>
          </a:p>
          <a:p>
            <a:pPr indent="0" lvl="0" marL="0" rtl="0" algn="l">
              <a:spcBef>
                <a:spcPts val="0"/>
              </a:spcBef>
              <a:spcAft>
                <a:spcPts val="0"/>
              </a:spcAft>
              <a:buNone/>
            </a:pPr>
            <a:r>
              <a:rPr lang="en-US">
                <a:solidFill>
                  <a:schemeClr val="dk2"/>
                </a:solidFill>
                <a:latin typeface="IBM Plex Mono"/>
                <a:ea typeface="IBM Plex Mono"/>
                <a:cs typeface="IBM Plex Mono"/>
                <a:sym typeface="IBM Plex Mono"/>
              </a:rPr>
              <a:t>course_id, title, [genre_x, genre_y,...]</a:t>
            </a:r>
            <a:r>
              <a:rPr b="1" lang="en-US">
                <a:solidFill>
                  <a:schemeClr val="dk2"/>
                </a:solidFill>
                <a:latin typeface="IBM Plex Mono"/>
                <a:ea typeface="IBM Plex Mono"/>
                <a:cs typeface="IBM Plex Mono"/>
                <a:sym typeface="IBM Plex Mono"/>
              </a:rPr>
              <a:t> </a:t>
            </a:r>
            <a:endParaRPr b="1">
              <a:solidFill>
                <a:schemeClr val="dk2"/>
              </a:solidFill>
              <a:latin typeface="IBM Plex Mono"/>
              <a:ea typeface="IBM Plex Mono"/>
              <a:cs typeface="IBM Plex Mono"/>
              <a:sym typeface="IBM Plex Mono"/>
            </a:endParaRPr>
          </a:p>
          <a:p>
            <a:pPr indent="0" lvl="0" marL="0" rtl="0" algn="l">
              <a:spcBef>
                <a:spcPts val="0"/>
              </a:spcBef>
              <a:spcAft>
                <a:spcPts val="0"/>
              </a:spcAft>
              <a:buNone/>
            </a:pPr>
            <a:r>
              <a:t/>
            </a:r>
            <a:endParaRPr b="1" sz="1600">
              <a:solidFill>
                <a:schemeClr val="dk2"/>
              </a:solidFill>
              <a:latin typeface="Nunito"/>
              <a:ea typeface="Nunito"/>
              <a:cs typeface="Nunito"/>
              <a:sym typeface="Nunito"/>
            </a:endParaRPr>
          </a:p>
          <a:p>
            <a:pPr indent="0" lvl="0" marL="0" rtl="0" algn="l">
              <a:spcBef>
                <a:spcPts val="0"/>
              </a:spcBef>
              <a:spcAft>
                <a:spcPts val="0"/>
              </a:spcAft>
              <a:buNone/>
            </a:pPr>
            <a:r>
              <a:rPr lang="en-US" sz="1600">
                <a:solidFill>
                  <a:schemeClr val="dk2"/>
                </a:solidFill>
                <a:latin typeface="Nunito"/>
                <a:ea typeface="Nunito"/>
                <a:cs typeface="Nunito"/>
                <a:sym typeface="Nunito"/>
              </a:rPr>
              <a:t>User dataframe:</a:t>
            </a:r>
            <a:endParaRPr sz="1600">
              <a:solidFill>
                <a:schemeClr val="dk2"/>
              </a:solidFill>
              <a:latin typeface="Nunito"/>
              <a:ea typeface="Nunito"/>
              <a:cs typeface="Nunito"/>
              <a:sym typeface="Nunito"/>
            </a:endParaRPr>
          </a:p>
          <a:p>
            <a:pPr indent="0" lvl="0" marL="0" rtl="0" algn="l">
              <a:spcBef>
                <a:spcPts val="0"/>
              </a:spcBef>
              <a:spcAft>
                <a:spcPts val="0"/>
              </a:spcAft>
              <a:buNone/>
            </a:pPr>
            <a:r>
              <a:rPr lang="en-US">
                <a:solidFill>
                  <a:schemeClr val="dk2"/>
                </a:solidFill>
                <a:latin typeface="IBM Plex Mono"/>
                <a:ea typeface="IBM Plex Mono"/>
                <a:cs typeface="IBM Plex Mono"/>
                <a:sym typeface="IBM Plex Mono"/>
              </a:rPr>
              <a:t>user_id, course_id</a:t>
            </a:r>
            <a:endParaRPr>
              <a:solidFill>
                <a:schemeClr val="dk2"/>
              </a:solidFill>
              <a:latin typeface="IBM Plex Mono"/>
              <a:ea typeface="IBM Plex Mono"/>
              <a:cs typeface="IBM Plex Mono"/>
              <a:sym typeface="IBM Plex Mono"/>
            </a:endParaRPr>
          </a:p>
        </p:txBody>
      </p:sp>
      <p:sp>
        <p:nvSpPr>
          <p:cNvPr id="462" name="Google Shape;462;p33"/>
          <p:cNvSpPr txBox="1"/>
          <p:nvPr/>
        </p:nvSpPr>
        <p:spPr>
          <a:xfrm>
            <a:off x="3970100" y="3114375"/>
            <a:ext cx="1951200" cy="2094300"/>
          </a:xfrm>
          <a:prstGeom prst="rect">
            <a:avLst/>
          </a:prstGeom>
          <a:noFill/>
          <a:ln>
            <a:noFill/>
          </a:ln>
        </p:spPr>
        <p:txBody>
          <a:bodyPr anchorCtr="0" anchor="t" bIns="91425" lIns="0" spcFirstLastPara="1" rIns="0" wrap="square" tIns="91425">
            <a:noAutofit/>
          </a:bodyPr>
          <a:lstStyle/>
          <a:p>
            <a:pPr indent="0" lvl="0" marL="0" rtl="0" algn="l">
              <a:spcBef>
                <a:spcPts val="0"/>
              </a:spcBef>
              <a:spcAft>
                <a:spcPts val="0"/>
              </a:spcAft>
              <a:buNone/>
            </a:pPr>
            <a:r>
              <a:rPr lang="en-US" sz="1600">
                <a:solidFill>
                  <a:schemeClr val="dk2"/>
                </a:solidFill>
                <a:latin typeface="Nunito"/>
                <a:ea typeface="Nunito"/>
                <a:cs typeface="Nunito"/>
                <a:sym typeface="Nunito"/>
              </a:rPr>
              <a:t>Analyze data </a:t>
            </a:r>
            <a:endParaRPr sz="1600">
              <a:solidFill>
                <a:schemeClr val="dk2"/>
              </a:solidFill>
              <a:latin typeface="Nunito"/>
              <a:ea typeface="Nunito"/>
              <a:cs typeface="Nunito"/>
              <a:sym typeface="Nunito"/>
            </a:endParaRPr>
          </a:p>
          <a:p>
            <a:pPr indent="0" lvl="0" marL="0" rtl="0" algn="l">
              <a:spcBef>
                <a:spcPts val="0"/>
              </a:spcBef>
              <a:spcAft>
                <a:spcPts val="0"/>
              </a:spcAft>
              <a:buNone/>
            </a:pPr>
            <a:r>
              <a:rPr lang="en-US" sz="1600">
                <a:solidFill>
                  <a:schemeClr val="dk2"/>
                </a:solidFill>
                <a:latin typeface="Nunito"/>
                <a:ea typeface="Nunito"/>
                <a:cs typeface="Nunito"/>
                <a:sym typeface="Nunito"/>
              </a:rPr>
              <a:t>Drop the outliers Normalize data</a:t>
            </a:r>
            <a:endParaRPr sz="1600">
              <a:solidFill>
                <a:schemeClr val="dk2"/>
              </a:solidFill>
              <a:latin typeface="Nunito"/>
              <a:ea typeface="Nunito"/>
              <a:cs typeface="Nunito"/>
              <a:sym typeface="Nunito"/>
            </a:endParaRPr>
          </a:p>
          <a:p>
            <a:pPr indent="0" lvl="0" marL="0" rtl="0" algn="l">
              <a:spcBef>
                <a:spcPts val="0"/>
              </a:spcBef>
              <a:spcAft>
                <a:spcPts val="0"/>
              </a:spcAft>
              <a:buNone/>
            </a:pPr>
            <a:r>
              <a:t/>
            </a:r>
            <a:endParaRPr sz="1600">
              <a:solidFill>
                <a:schemeClr val="dk2"/>
              </a:solidFill>
              <a:latin typeface="Nunito"/>
              <a:ea typeface="Nunito"/>
              <a:cs typeface="Nunito"/>
              <a:sym typeface="Nunito"/>
            </a:endParaRPr>
          </a:p>
          <a:p>
            <a:pPr indent="0" lvl="0" marL="0" rtl="0" algn="l">
              <a:spcBef>
                <a:spcPts val="0"/>
              </a:spcBef>
              <a:spcAft>
                <a:spcPts val="0"/>
              </a:spcAft>
              <a:buNone/>
            </a:pPr>
            <a:r>
              <a:rPr lang="en-US" sz="1600">
                <a:solidFill>
                  <a:schemeClr val="dk2"/>
                </a:solidFill>
                <a:latin typeface="Nunito"/>
                <a:ea typeface="Nunito"/>
                <a:cs typeface="Nunito"/>
                <a:sym typeface="Nunito"/>
              </a:rPr>
              <a:t>Extract features from courses (such as </a:t>
            </a:r>
            <a:r>
              <a:rPr lang="en-US" sz="1600">
                <a:solidFill>
                  <a:schemeClr val="dk2"/>
                </a:solidFill>
                <a:latin typeface="Nunito"/>
                <a:ea typeface="Nunito"/>
                <a:cs typeface="Nunito"/>
                <a:sym typeface="Nunito"/>
              </a:rPr>
              <a:t>genres or </a:t>
            </a:r>
            <a:r>
              <a:rPr lang="en-US" sz="1600">
                <a:solidFill>
                  <a:schemeClr val="dk2"/>
                </a:solidFill>
                <a:latin typeface="Nunito"/>
                <a:ea typeface="Nunito"/>
                <a:cs typeface="Nunito"/>
                <a:sym typeface="Nunito"/>
              </a:rPr>
              <a:t>BoW features)</a:t>
            </a:r>
            <a:endParaRPr sz="1600">
              <a:solidFill>
                <a:schemeClr val="dk2"/>
              </a:solidFill>
              <a:latin typeface="Nunito"/>
              <a:ea typeface="Nunito"/>
              <a:cs typeface="Nunito"/>
              <a:sym typeface="Nunito"/>
            </a:endParaRPr>
          </a:p>
          <a:p>
            <a:pPr indent="0" lvl="0" marL="0" rtl="0" algn="l">
              <a:spcBef>
                <a:spcPts val="0"/>
              </a:spcBef>
              <a:spcAft>
                <a:spcPts val="0"/>
              </a:spcAft>
              <a:buNone/>
            </a:pPr>
            <a:r>
              <a:t/>
            </a:r>
            <a:endParaRPr sz="1600">
              <a:solidFill>
                <a:schemeClr val="dk2"/>
              </a:solidFill>
              <a:latin typeface="Nunito"/>
              <a:ea typeface="Nunito"/>
              <a:cs typeface="Nunito"/>
              <a:sym typeface="Nunito"/>
            </a:endParaRPr>
          </a:p>
        </p:txBody>
      </p:sp>
      <p:sp>
        <p:nvSpPr>
          <p:cNvPr id="463" name="Google Shape;463;p33"/>
          <p:cNvSpPr txBox="1"/>
          <p:nvPr/>
        </p:nvSpPr>
        <p:spPr>
          <a:xfrm>
            <a:off x="6237775" y="3114375"/>
            <a:ext cx="1996200" cy="2172000"/>
          </a:xfrm>
          <a:prstGeom prst="rect">
            <a:avLst/>
          </a:prstGeom>
          <a:noFill/>
          <a:ln>
            <a:noFill/>
          </a:ln>
        </p:spPr>
        <p:txBody>
          <a:bodyPr anchorCtr="0" anchor="t" bIns="91425" lIns="0" spcFirstLastPara="1" rIns="0" wrap="square" tIns="91425">
            <a:noAutofit/>
          </a:bodyPr>
          <a:lstStyle/>
          <a:p>
            <a:pPr indent="0" lvl="0" marL="0" rtl="0" algn="l">
              <a:spcBef>
                <a:spcPts val="0"/>
              </a:spcBef>
              <a:spcAft>
                <a:spcPts val="0"/>
              </a:spcAft>
              <a:buNone/>
            </a:pPr>
            <a:r>
              <a:rPr lang="en-US" sz="1600">
                <a:latin typeface="Nunito"/>
                <a:ea typeface="Nunito"/>
                <a:cs typeface="Nunito"/>
                <a:sym typeface="Nunito"/>
              </a:rPr>
              <a:t>Find courses which are similar enough to your enrolled courses.</a:t>
            </a:r>
            <a:endParaRPr sz="1600">
              <a:latin typeface="Nunito"/>
              <a:ea typeface="Nunito"/>
              <a:cs typeface="Nunito"/>
              <a:sym typeface="Nunito"/>
            </a:endParaRPr>
          </a:p>
          <a:p>
            <a:pPr indent="0" lvl="0" marL="0" rtl="0" algn="l">
              <a:spcBef>
                <a:spcPts val="0"/>
              </a:spcBef>
              <a:spcAft>
                <a:spcPts val="0"/>
              </a:spcAft>
              <a:buNone/>
            </a:pPr>
            <a:r>
              <a:t/>
            </a:r>
            <a:endParaRPr sz="1600">
              <a:solidFill>
                <a:schemeClr val="dk2"/>
              </a:solidFill>
              <a:latin typeface="Nunito"/>
              <a:ea typeface="Nunito"/>
              <a:cs typeface="Nunito"/>
              <a:sym typeface="Nunito"/>
            </a:endParaRPr>
          </a:p>
        </p:txBody>
      </p:sp>
      <p:sp>
        <p:nvSpPr>
          <p:cNvPr id="464" name="Google Shape;464;p33"/>
          <p:cNvSpPr txBox="1"/>
          <p:nvPr/>
        </p:nvSpPr>
        <p:spPr>
          <a:xfrm>
            <a:off x="8497725" y="3114375"/>
            <a:ext cx="1951200" cy="217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600">
                <a:solidFill>
                  <a:schemeClr val="dk2"/>
                </a:solidFill>
                <a:latin typeface="Nunito"/>
                <a:ea typeface="Nunito"/>
                <a:cs typeface="Nunito"/>
                <a:sym typeface="Nunito"/>
              </a:rPr>
              <a:t>Make predictions by setting a threshold on </a:t>
            </a:r>
            <a:r>
              <a:rPr lang="en-US" sz="1600">
                <a:latin typeface="Nunito"/>
                <a:ea typeface="Nunito"/>
                <a:cs typeface="Nunito"/>
                <a:sym typeface="Nunito"/>
              </a:rPr>
              <a:t>recommend scores</a:t>
            </a:r>
            <a:endParaRPr sz="1600">
              <a:solidFill>
                <a:schemeClr val="dk2"/>
              </a:solidFill>
              <a:latin typeface="Nunito"/>
              <a:ea typeface="Nunito"/>
              <a:cs typeface="Nunito"/>
              <a:sym typeface="Nunito"/>
            </a:endParaRPr>
          </a:p>
        </p:txBody>
      </p:sp>
      <p:cxnSp>
        <p:nvCxnSpPr>
          <p:cNvPr id="465" name="Google Shape;465;p33"/>
          <p:cNvCxnSpPr/>
          <p:nvPr/>
        </p:nvCxnSpPr>
        <p:spPr>
          <a:xfrm>
            <a:off x="3550917" y="2422244"/>
            <a:ext cx="419100" cy="0"/>
          </a:xfrm>
          <a:prstGeom prst="straightConnector1">
            <a:avLst/>
          </a:prstGeom>
          <a:noFill/>
          <a:ln cap="flat" cmpd="sng" w="15875">
            <a:solidFill>
              <a:schemeClr val="dk1"/>
            </a:solidFill>
            <a:prstDash val="solid"/>
            <a:miter lim="800000"/>
            <a:headEnd len="sm" w="sm" type="none"/>
            <a:tailEnd len="med" w="med" type="triangle"/>
          </a:ln>
        </p:spPr>
      </p:cxnSp>
      <p:sp>
        <p:nvSpPr>
          <p:cNvPr id="466" name="Google Shape;466;p33"/>
          <p:cNvSpPr/>
          <p:nvPr/>
        </p:nvSpPr>
        <p:spPr>
          <a:xfrm>
            <a:off x="1904997" y="2147924"/>
            <a:ext cx="1645800" cy="548700"/>
          </a:xfrm>
          <a:prstGeom prst="roundRect">
            <a:avLst>
              <a:gd fmla="val 16667" name="adj"/>
            </a:avLst>
          </a:prstGeom>
          <a:no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Raw data</a:t>
            </a:r>
            <a:endParaRPr/>
          </a:p>
        </p:txBody>
      </p:sp>
      <p:sp>
        <p:nvSpPr>
          <p:cNvPr id="467" name="Google Shape;467;p33"/>
          <p:cNvSpPr/>
          <p:nvPr/>
        </p:nvSpPr>
        <p:spPr>
          <a:xfrm>
            <a:off x="3970108" y="2085360"/>
            <a:ext cx="1840800" cy="673800"/>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0" spcFirstLastPara="1" rIns="0" wrap="square" tIns="45700">
            <a:noAutofit/>
          </a:bodyPr>
          <a:lstStyle/>
          <a:p>
            <a:pPr indent="0" lvl="0" marL="0" rtl="0" algn="ctr">
              <a:spcBef>
                <a:spcPts val="0"/>
              </a:spcBef>
              <a:spcAft>
                <a:spcPts val="0"/>
              </a:spcAft>
              <a:buNone/>
            </a:pPr>
            <a:r>
              <a:rPr lang="en-US" sz="1800">
                <a:solidFill>
                  <a:schemeClr val="dk1"/>
                </a:solidFill>
                <a:latin typeface="Calibri"/>
                <a:ea typeface="Calibri"/>
                <a:cs typeface="Calibri"/>
                <a:sym typeface="Calibri"/>
              </a:rPr>
              <a:t>User/Item feature engineering</a:t>
            </a:r>
            <a:endParaRPr/>
          </a:p>
        </p:txBody>
      </p:sp>
      <p:cxnSp>
        <p:nvCxnSpPr>
          <p:cNvPr id="468" name="Google Shape;468;p33"/>
          <p:cNvCxnSpPr/>
          <p:nvPr/>
        </p:nvCxnSpPr>
        <p:spPr>
          <a:xfrm>
            <a:off x="5810874" y="2422244"/>
            <a:ext cx="419100" cy="0"/>
          </a:xfrm>
          <a:prstGeom prst="straightConnector1">
            <a:avLst/>
          </a:prstGeom>
          <a:noFill/>
          <a:ln cap="flat" cmpd="sng" w="15875">
            <a:solidFill>
              <a:schemeClr val="dk1"/>
            </a:solidFill>
            <a:prstDash val="solid"/>
            <a:miter lim="800000"/>
            <a:headEnd len="sm" w="sm" type="none"/>
            <a:tailEnd len="med" w="med" type="triangle"/>
          </a:ln>
        </p:spPr>
      </p:cxnSp>
      <p:sp>
        <p:nvSpPr>
          <p:cNvPr id="469" name="Google Shape;469;p33"/>
          <p:cNvSpPr/>
          <p:nvPr/>
        </p:nvSpPr>
        <p:spPr>
          <a:xfrm>
            <a:off x="6237776" y="2085360"/>
            <a:ext cx="1840800" cy="673800"/>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0" spcFirstLastPara="1" rIns="0"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Evaluate recommend score</a:t>
            </a:r>
            <a:endParaRPr/>
          </a:p>
        </p:txBody>
      </p:sp>
      <p:sp>
        <p:nvSpPr>
          <p:cNvPr id="470" name="Google Shape;470;p33"/>
          <p:cNvSpPr/>
          <p:nvPr/>
        </p:nvSpPr>
        <p:spPr>
          <a:xfrm>
            <a:off x="8497733" y="2147924"/>
            <a:ext cx="1645800" cy="548700"/>
          </a:xfrm>
          <a:prstGeom prst="roundRect">
            <a:avLst>
              <a:gd fmla="val 16667" name="adj"/>
            </a:avLst>
          </a:prstGeom>
          <a:noFill/>
          <a:ln cap="flat" cmpd="sng" w="12700">
            <a:solidFill>
              <a:schemeClr val="dk1"/>
            </a:solidFill>
            <a:prstDash val="solid"/>
            <a:miter lim="800000"/>
            <a:headEnd len="sm" w="sm" type="none"/>
            <a:tailEnd len="sm" w="sm" type="none"/>
          </a:ln>
        </p:spPr>
        <p:txBody>
          <a:bodyPr anchorCtr="0" anchor="ctr" bIns="45700" lIns="0" spcFirstLastPara="1" rIns="0" wrap="square" tIns="45700">
            <a:noAutofit/>
          </a:bodyPr>
          <a:lstStyle/>
          <a:p>
            <a:pPr indent="0" lvl="0" marL="0" rtl="0" algn="ctr">
              <a:spcBef>
                <a:spcPts val="0"/>
              </a:spcBef>
              <a:spcAft>
                <a:spcPts val="0"/>
              </a:spcAft>
              <a:buNone/>
            </a:pPr>
            <a:r>
              <a:rPr lang="en-US" sz="1800">
                <a:solidFill>
                  <a:schemeClr val="dk1"/>
                </a:solidFill>
                <a:latin typeface="Calibri"/>
                <a:ea typeface="Calibri"/>
                <a:cs typeface="Calibri"/>
                <a:sym typeface="Calibri"/>
              </a:rPr>
              <a:t>Recommend courses </a:t>
            </a:r>
            <a:endParaRPr/>
          </a:p>
        </p:txBody>
      </p:sp>
      <p:cxnSp>
        <p:nvCxnSpPr>
          <p:cNvPr id="471" name="Google Shape;471;p33"/>
          <p:cNvCxnSpPr/>
          <p:nvPr/>
        </p:nvCxnSpPr>
        <p:spPr>
          <a:xfrm>
            <a:off x="8078542" y="2420632"/>
            <a:ext cx="419100" cy="0"/>
          </a:xfrm>
          <a:prstGeom prst="straightConnector1">
            <a:avLst/>
          </a:prstGeom>
          <a:noFill/>
          <a:ln cap="flat" cmpd="sng" w="15875">
            <a:solidFill>
              <a:schemeClr val="dk1"/>
            </a:solidFill>
            <a:prstDash val="solid"/>
            <a:miter lim="800000"/>
            <a:headEnd len="sm" w="sm" type="none"/>
            <a:tailEnd len="med" w="med" type="triangle"/>
          </a:ln>
        </p:spPr>
      </p:cxn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 name="Shape 476"/>
        <p:cNvGrpSpPr/>
        <p:nvPr/>
      </p:nvGrpSpPr>
      <p:grpSpPr>
        <a:xfrm>
          <a:off x="0" y="0"/>
          <a:ext cx="0" cy="0"/>
          <a:chOff x="0" y="0"/>
          <a:chExt cx="0" cy="0"/>
        </a:xfrm>
      </p:grpSpPr>
      <p:sp>
        <p:nvSpPr>
          <p:cNvPr id="477" name="Google Shape;477;p34"/>
          <p:cNvSpPr txBox="1"/>
          <p:nvPr>
            <p:ph type="title"/>
          </p:nvPr>
        </p:nvSpPr>
        <p:spPr>
          <a:xfrm>
            <a:off x="838200" y="365125"/>
            <a:ext cx="10515600" cy="13257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0B49CB"/>
              </a:buClr>
              <a:buSzPts val="4000"/>
              <a:buFont typeface="Arial"/>
              <a:buNone/>
            </a:pPr>
            <a:r>
              <a:rPr lang="en-US" sz="3000">
                <a:solidFill>
                  <a:schemeClr val="dk2"/>
                </a:solidFill>
                <a:latin typeface="Arial"/>
                <a:ea typeface="Arial"/>
                <a:cs typeface="Arial"/>
                <a:sym typeface="Arial"/>
              </a:rPr>
              <a:t>Flowchart of content-based recommender system using course similarity</a:t>
            </a:r>
            <a:endParaRPr sz="3000">
              <a:solidFill>
                <a:schemeClr val="dk2"/>
              </a:solidFill>
              <a:latin typeface="Arial"/>
              <a:ea typeface="Arial"/>
              <a:cs typeface="Arial"/>
              <a:sym typeface="Arial"/>
            </a:endParaRPr>
          </a:p>
        </p:txBody>
      </p:sp>
      <p:sp>
        <p:nvSpPr>
          <p:cNvPr id="478" name="Google Shape;478;p34"/>
          <p:cNvSpPr txBox="1"/>
          <p:nvPr/>
        </p:nvSpPr>
        <p:spPr>
          <a:xfrm>
            <a:off x="838200" y="3249350"/>
            <a:ext cx="1996200" cy="2172000"/>
          </a:xfrm>
          <a:prstGeom prst="rect">
            <a:avLst/>
          </a:prstGeom>
          <a:noFill/>
          <a:ln>
            <a:noFill/>
          </a:ln>
        </p:spPr>
        <p:txBody>
          <a:bodyPr anchorCtr="0" anchor="t" bIns="91425" lIns="0" spcFirstLastPara="1" rIns="0" wrap="square" tIns="91425">
            <a:noAutofit/>
          </a:bodyPr>
          <a:lstStyle/>
          <a:p>
            <a:pPr indent="0" lvl="0" marL="0" rtl="0" algn="l">
              <a:spcBef>
                <a:spcPts val="0"/>
              </a:spcBef>
              <a:spcAft>
                <a:spcPts val="0"/>
              </a:spcAft>
              <a:buNone/>
            </a:pPr>
            <a:r>
              <a:rPr lang="en-US" sz="1600">
                <a:latin typeface="Nunito"/>
                <a:ea typeface="Nunito"/>
                <a:cs typeface="Nunito"/>
                <a:sym typeface="Nunito"/>
              </a:rPr>
              <a:t>Find courses which are similar enough to your enrolled courses.</a:t>
            </a:r>
            <a:endParaRPr sz="1600">
              <a:latin typeface="Nunito"/>
              <a:ea typeface="Nunito"/>
              <a:cs typeface="Nunito"/>
              <a:sym typeface="Nunito"/>
            </a:endParaRPr>
          </a:p>
          <a:p>
            <a:pPr indent="0" lvl="0" marL="0" rtl="0" algn="l">
              <a:spcBef>
                <a:spcPts val="0"/>
              </a:spcBef>
              <a:spcAft>
                <a:spcPts val="0"/>
              </a:spcAft>
              <a:buNone/>
            </a:pPr>
            <a:r>
              <a:rPr lang="en-US" sz="1600">
                <a:latin typeface="Nunito"/>
                <a:ea typeface="Nunito"/>
                <a:cs typeface="Nunito"/>
                <a:sym typeface="Nunito"/>
              </a:rPr>
              <a:t>In our example, we use cosine approach as previous one.</a:t>
            </a:r>
            <a:endParaRPr sz="1600">
              <a:latin typeface="Nunito"/>
              <a:ea typeface="Nunito"/>
              <a:cs typeface="Nunito"/>
              <a:sym typeface="Nunito"/>
            </a:endParaRPr>
          </a:p>
          <a:p>
            <a:pPr indent="0" lvl="0" marL="0" rtl="0" algn="l">
              <a:spcBef>
                <a:spcPts val="0"/>
              </a:spcBef>
              <a:spcAft>
                <a:spcPts val="0"/>
              </a:spcAft>
              <a:buNone/>
            </a:pPr>
            <a:r>
              <a:t/>
            </a:r>
            <a:endParaRPr sz="1600">
              <a:latin typeface="Nunito"/>
              <a:ea typeface="Nunito"/>
              <a:cs typeface="Nunito"/>
              <a:sym typeface="Nunito"/>
            </a:endParaRPr>
          </a:p>
          <a:p>
            <a:pPr indent="0" lvl="0" marL="0" rtl="0" algn="l">
              <a:spcBef>
                <a:spcPts val="0"/>
              </a:spcBef>
              <a:spcAft>
                <a:spcPts val="0"/>
              </a:spcAft>
              <a:buNone/>
            </a:pPr>
            <a:r>
              <a:t/>
            </a:r>
            <a:endParaRPr sz="1600">
              <a:solidFill>
                <a:schemeClr val="dk2"/>
              </a:solidFill>
              <a:latin typeface="Nunito"/>
              <a:ea typeface="Nunito"/>
              <a:cs typeface="Nunito"/>
              <a:sym typeface="Nunito"/>
            </a:endParaRPr>
          </a:p>
        </p:txBody>
      </p:sp>
      <p:sp>
        <p:nvSpPr>
          <p:cNvPr id="479" name="Google Shape;479;p34"/>
          <p:cNvSpPr/>
          <p:nvPr/>
        </p:nvSpPr>
        <p:spPr>
          <a:xfrm>
            <a:off x="838201" y="2220335"/>
            <a:ext cx="1840800" cy="673800"/>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0" spcFirstLastPara="1" rIns="0"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Evaluate recommend score</a:t>
            </a:r>
            <a:endParaRPr/>
          </a:p>
        </p:txBody>
      </p:sp>
      <p:pic>
        <p:nvPicPr>
          <p:cNvPr id="480" name="Google Shape;480;p34"/>
          <p:cNvPicPr preferRelativeResize="0"/>
          <p:nvPr/>
        </p:nvPicPr>
        <p:blipFill>
          <a:blip r:embed="rId3">
            <a:alphaModFix/>
          </a:blip>
          <a:stretch>
            <a:fillRect/>
          </a:stretch>
        </p:blipFill>
        <p:spPr>
          <a:xfrm>
            <a:off x="3477525" y="2456902"/>
            <a:ext cx="7279140" cy="19441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02" name="Shape 302"/>
        <p:cNvGrpSpPr/>
        <p:nvPr/>
      </p:nvGrpSpPr>
      <p:grpSpPr>
        <a:xfrm>
          <a:off x="0" y="0"/>
          <a:ext cx="0" cy="0"/>
          <a:chOff x="0" y="0"/>
          <a:chExt cx="0" cy="0"/>
        </a:xfrm>
      </p:grpSpPr>
      <p:sp>
        <p:nvSpPr>
          <p:cNvPr id="303" name="Google Shape;303;p17"/>
          <p:cNvSpPr txBox="1"/>
          <p:nvPr>
            <p:ph idx="12" type="sldNum"/>
          </p:nvPr>
        </p:nvSpPr>
        <p:spPr>
          <a:xfrm>
            <a:off x="8714772" y="6025573"/>
            <a:ext cx="2743200" cy="401700"/>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a:t>‹#›</a:t>
            </a:fld>
            <a:endParaRPr/>
          </a:p>
        </p:txBody>
      </p:sp>
      <p:sp>
        <p:nvSpPr>
          <p:cNvPr id="304" name="Google Shape;304;p17"/>
          <p:cNvSpPr txBox="1"/>
          <p:nvPr/>
        </p:nvSpPr>
        <p:spPr>
          <a:xfrm>
            <a:off x="958697" y="2113240"/>
            <a:ext cx="10515600" cy="3320824"/>
          </a:xfrm>
          <a:prstGeom prst="rect">
            <a:avLst/>
          </a:prstGeom>
          <a:noFill/>
          <a:ln>
            <a:noFill/>
          </a:ln>
        </p:spPr>
        <p:txBody>
          <a:bodyPr anchorCtr="0" anchor="t" bIns="45700" lIns="91425" spcFirstLastPara="1" rIns="91425" wrap="square" tIns="45700">
            <a:noAutofit/>
          </a:bodyPr>
          <a:lstStyle/>
          <a:p>
            <a:pPr indent="-228600" lvl="0" marL="228600" marR="0" rtl="0" algn="l">
              <a:lnSpc>
                <a:spcPct val="100000"/>
              </a:lnSpc>
              <a:spcBef>
                <a:spcPts val="0"/>
              </a:spcBef>
              <a:spcAft>
                <a:spcPts val="0"/>
              </a:spcAft>
              <a:buClr>
                <a:srgbClr val="292929"/>
              </a:buClr>
              <a:buSzPts val="2000"/>
              <a:buFont typeface="Arial"/>
              <a:buChar char="•"/>
            </a:pPr>
            <a:r>
              <a:rPr lang="en-US" sz="2000">
                <a:solidFill>
                  <a:srgbClr val="292929"/>
                </a:solidFill>
                <a:latin typeface="Arial"/>
                <a:ea typeface="Arial"/>
                <a:cs typeface="Arial"/>
                <a:sym typeface="Arial"/>
              </a:rPr>
              <a:t>Introduction and Background</a:t>
            </a:r>
            <a:endParaRPr/>
          </a:p>
          <a:p>
            <a:pPr indent="-228600" lvl="0" marL="228600" marR="0" rtl="0" algn="l">
              <a:lnSpc>
                <a:spcPct val="100000"/>
              </a:lnSpc>
              <a:spcBef>
                <a:spcPts val="1400"/>
              </a:spcBef>
              <a:spcAft>
                <a:spcPts val="0"/>
              </a:spcAft>
              <a:buClr>
                <a:srgbClr val="292929"/>
              </a:buClr>
              <a:buSzPts val="2000"/>
              <a:buFont typeface="Arial"/>
              <a:buChar char="•"/>
            </a:pPr>
            <a:r>
              <a:rPr lang="en-US" sz="2000">
                <a:solidFill>
                  <a:srgbClr val="292929"/>
                </a:solidFill>
                <a:latin typeface="Arial"/>
                <a:ea typeface="Arial"/>
                <a:cs typeface="Arial"/>
                <a:sym typeface="Arial"/>
              </a:rPr>
              <a:t>Exploratory Data Analysis</a:t>
            </a:r>
            <a:endParaRPr/>
          </a:p>
          <a:p>
            <a:pPr indent="-228600" lvl="0" marL="228600" marR="0" rtl="0" algn="l">
              <a:lnSpc>
                <a:spcPct val="100000"/>
              </a:lnSpc>
              <a:spcBef>
                <a:spcPts val="1400"/>
              </a:spcBef>
              <a:spcAft>
                <a:spcPts val="0"/>
              </a:spcAft>
              <a:buClr>
                <a:srgbClr val="292929"/>
              </a:buClr>
              <a:buSzPts val="2000"/>
              <a:buFont typeface="Arial"/>
              <a:buChar char="•"/>
            </a:pPr>
            <a:r>
              <a:rPr lang="en-US" sz="2000">
                <a:solidFill>
                  <a:srgbClr val="292929"/>
                </a:solidFill>
                <a:latin typeface="Arial"/>
                <a:ea typeface="Arial"/>
                <a:cs typeface="Arial"/>
                <a:sym typeface="Arial"/>
              </a:rPr>
              <a:t>Content-based Recommender System using Unsupervised Learning</a:t>
            </a:r>
            <a:endParaRPr/>
          </a:p>
          <a:p>
            <a:pPr indent="-228600" lvl="0" marL="228600" marR="0" rtl="0" algn="l">
              <a:lnSpc>
                <a:spcPct val="100000"/>
              </a:lnSpc>
              <a:spcBef>
                <a:spcPts val="1400"/>
              </a:spcBef>
              <a:spcAft>
                <a:spcPts val="0"/>
              </a:spcAft>
              <a:buClr>
                <a:srgbClr val="292929"/>
              </a:buClr>
              <a:buSzPts val="2000"/>
              <a:buFont typeface="Arial"/>
              <a:buChar char="•"/>
            </a:pPr>
            <a:r>
              <a:rPr lang="en-US" sz="2000">
                <a:solidFill>
                  <a:srgbClr val="292929"/>
                </a:solidFill>
                <a:latin typeface="Arial"/>
                <a:ea typeface="Arial"/>
                <a:cs typeface="Arial"/>
                <a:sym typeface="Arial"/>
              </a:rPr>
              <a:t>Collaborative-filtering based Recommender System using Supervised learning</a:t>
            </a:r>
            <a:endParaRPr/>
          </a:p>
          <a:p>
            <a:pPr indent="-228600" lvl="0" marL="228600" marR="0" rtl="0" algn="l">
              <a:lnSpc>
                <a:spcPct val="100000"/>
              </a:lnSpc>
              <a:spcBef>
                <a:spcPts val="1400"/>
              </a:spcBef>
              <a:spcAft>
                <a:spcPts val="0"/>
              </a:spcAft>
              <a:buClr>
                <a:srgbClr val="292929"/>
              </a:buClr>
              <a:buSzPts val="2000"/>
              <a:buFont typeface="Arial"/>
              <a:buChar char="•"/>
            </a:pPr>
            <a:r>
              <a:rPr lang="en-US" sz="2000">
                <a:solidFill>
                  <a:srgbClr val="292929"/>
                </a:solidFill>
                <a:latin typeface="Arial"/>
                <a:ea typeface="Arial"/>
                <a:cs typeface="Arial"/>
                <a:sym typeface="Arial"/>
              </a:rPr>
              <a:t>Conclusion</a:t>
            </a:r>
            <a:endParaRPr/>
          </a:p>
          <a:p>
            <a:pPr indent="-228600" lvl="0" marL="228600" marR="0" rtl="0" algn="l">
              <a:lnSpc>
                <a:spcPct val="100000"/>
              </a:lnSpc>
              <a:spcBef>
                <a:spcPts val="1400"/>
              </a:spcBef>
              <a:spcAft>
                <a:spcPts val="0"/>
              </a:spcAft>
              <a:buClr>
                <a:srgbClr val="292929"/>
              </a:buClr>
              <a:buSzPts val="2000"/>
              <a:buFont typeface="Arial"/>
              <a:buChar char="•"/>
            </a:pPr>
            <a:r>
              <a:rPr lang="en-US" sz="2000">
                <a:solidFill>
                  <a:srgbClr val="292929"/>
                </a:solidFill>
                <a:latin typeface="Arial"/>
                <a:ea typeface="Arial"/>
                <a:cs typeface="Arial"/>
                <a:sym typeface="Arial"/>
              </a:rPr>
              <a:t>Appendix</a:t>
            </a:r>
            <a:endParaRPr/>
          </a:p>
        </p:txBody>
      </p:sp>
      <p:sp>
        <p:nvSpPr>
          <p:cNvPr id="305" name="Google Shape;305;p17"/>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rgbClr val="0B49CB"/>
              </a:buClr>
              <a:buSzPts val="4300"/>
              <a:buFont typeface="Arial"/>
              <a:buNone/>
            </a:pPr>
            <a:r>
              <a:rPr lang="en-US" sz="3000">
                <a:solidFill>
                  <a:schemeClr val="dk2"/>
                </a:solidFill>
                <a:latin typeface="Arial"/>
                <a:ea typeface="Arial"/>
                <a:cs typeface="Arial"/>
                <a:sym typeface="Arial"/>
              </a:rPr>
              <a:t>Outline</a:t>
            </a:r>
            <a:endParaRPr sz="3000">
              <a:solidFill>
                <a:schemeClr val="dk2"/>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4" name="Shape 484"/>
        <p:cNvGrpSpPr/>
        <p:nvPr/>
      </p:nvGrpSpPr>
      <p:grpSpPr>
        <a:xfrm>
          <a:off x="0" y="0"/>
          <a:ext cx="0" cy="0"/>
          <a:chOff x="0" y="0"/>
          <a:chExt cx="0" cy="0"/>
        </a:xfrm>
      </p:grpSpPr>
      <p:sp>
        <p:nvSpPr>
          <p:cNvPr id="485" name="Google Shape;485;p35"/>
          <p:cNvSpPr txBox="1"/>
          <p:nvPr>
            <p:ph type="title"/>
          </p:nvPr>
        </p:nvSpPr>
        <p:spPr>
          <a:xfrm>
            <a:off x="838200" y="365125"/>
            <a:ext cx="10515600" cy="13257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0B49CB"/>
              </a:buClr>
              <a:buSzPts val="4000"/>
              <a:buFont typeface="Arial"/>
              <a:buNone/>
            </a:pPr>
            <a:r>
              <a:rPr lang="en-US" sz="3000">
                <a:solidFill>
                  <a:schemeClr val="dk2"/>
                </a:solidFill>
                <a:latin typeface="Arial"/>
                <a:ea typeface="Arial"/>
                <a:cs typeface="Arial"/>
                <a:sym typeface="Arial"/>
              </a:rPr>
              <a:t>Evaluation results of course similarity based recommender system</a:t>
            </a:r>
            <a:endParaRPr sz="3000">
              <a:solidFill>
                <a:schemeClr val="dk2"/>
              </a:solidFill>
            </a:endParaRPr>
          </a:p>
        </p:txBody>
      </p:sp>
      <p:sp>
        <p:nvSpPr>
          <p:cNvPr id="486" name="Google Shape;486;p35"/>
          <p:cNvSpPr txBox="1"/>
          <p:nvPr/>
        </p:nvSpPr>
        <p:spPr>
          <a:xfrm>
            <a:off x="933834" y="1690688"/>
            <a:ext cx="10419900" cy="619500"/>
          </a:xfrm>
          <a:prstGeom prst="rect">
            <a:avLst/>
          </a:prstGeom>
          <a:noFill/>
          <a:ln>
            <a:noFill/>
          </a:ln>
        </p:spPr>
        <p:txBody>
          <a:bodyPr anchorCtr="0" anchor="t" bIns="45700" lIns="91425" spcFirstLastPara="1" rIns="91425" wrap="square" tIns="45700">
            <a:normAutofit fontScale="85000"/>
          </a:bodyPr>
          <a:lstStyle/>
          <a:p>
            <a:pPr indent="0" lvl="0" marL="0" marR="0" rtl="0" algn="l">
              <a:lnSpc>
                <a:spcPct val="90000"/>
              </a:lnSpc>
              <a:spcBef>
                <a:spcPts val="1000"/>
              </a:spcBef>
              <a:spcAft>
                <a:spcPts val="0"/>
              </a:spcAft>
              <a:buClr>
                <a:srgbClr val="1C7DDB"/>
              </a:buClr>
              <a:buSzPct val="100000"/>
              <a:buFont typeface="Arial"/>
              <a:buNone/>
            </a:pPr>
            <a:r>
              <a:rPr lang="en-US" sz="1800">
                <a:solidFill>
                  <a:schemeClr val="dk2"/>
                </a:solidFill>
              </a:rPr>
              <a:t>In the lower left chart, we varied the threshold from 0.5 to 0.9. To ensure approximately 10 recommended courses per user, we set the threshold to 0.6 in order to calculate the top-10 commonly recommended courses in the lower right</a:t>
            </a:r>
            <a:r>
              <a:rPr lang="en-US" sz="1800">
                <a:solidFill>
                  <a:srgbClr val="1C7DDB"/>
                </a:solidFill>
              </a:rPr>
              <a:t>.</a:t>
            </a:r>
            <a:endParaRPr sz="2000">
              <a:solidFill>
                <a:schemeClr val="dk1"/>
              </a:solidFill>
              <a:latin typeface="Calibri"/>
              <a:ea typeface="Calibri"/>
              <a:cs typeface="Calibri"/>
              <a:sym typeface="Calibri"/>
            </a:endParaRPr>
          </a:p>
        </p:txBody>
      </p:sp>
      <p:pic>
        <p:nvPicPr>
          <p:cNvPr id="487" name="Google Shape;487;p35"/>
          <p:cNvPicPr preferRelativeResize="0"/>
          <p:nvPr/>
        </p:nvPicPr>
        <p:blipFill>
          <a:blip r:embed="rId3">
            <a:alphaModFix/>
          </a:blip>
          <a:stretch>
            <a:fillRect/>
          </a:stretch>
        </p:blipFill>
        <p:spPr>
          <a:xfrm>
            <a:off x="1010014" y="2394075"/>
            <a:ext cx="5368461" cy="4075251"/>
          </a:xfrm>
          <a:prstGeom prst="rect">
            <a:avLst/>
          </a:prstGeom>
          <a:noFill/>
          <a:ln>
            <a:noFill/>
          </a:ln>
        </p:spPr>
      </p:pic>
      <p:pic>
        <p:nvPicPr>
          <p:cNvPr id="488" name="Google Shape;488;p35"/>
          <p:cNvPicPr preferRelativeResize="0"/>
          <p:nvPr/>
        </p:nvPicPr>
        <p:blipFill>
          <a:blip r:embed="rId4">
            <a:alphaModFix/>
          </a:blip>
          <a:stretch>
            <a:fillRect/>
          </a:stretch>
        </p:blipFill>
        <p:spPr>
          <a:xfrm>
            <a:off x="6940300" y="2302525"/>
            <a:ext cx="3415211" cy="42430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 name="Shape 493"/>
        <p:cNvGrpSpPr/>
        <p:nvPr/>
      </p:nvGrpSpPr>
      <p:grpSpPr>
        <a:xfrm>
          <a:off x="0" y="0"/>
          <a:ext cx="0" cy="0"/>
          <a:chOff x="0" y="0"/>
          <a:chExt cx="0" cy="0"/>
        </a:xfrm>
      </p:grpSpPr>
      <p:sp>
        <p:nvSpPr>
          <p:cNvPr id="494" name="Google Shape;494;p36"/>
          <p:cNvSpPr txBox="1"/>
          <p:nvPr>
            <p:ph type="title"/>
          </p:nvPr>
        </p:nvSpPr>
        <p:spPr>
          <a:xfrm>
            <a:off x="838200" y="365125"/>
            <a:ext cx="10515600" cy="13257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0B49CB"/>
              </a:buClr>
              <a:buSzPts val="4000"/>
              <a:buFont typeface="Arial"/>
              <a:buNone/>
            </a:pPr>
            <a:r>
              <a:rPr lang="en-US" sz="3000">
                <a:solidFill>
                  <a:schemeClr val="dk2"/>
                </a:solidFill>
                <a:latin typeface="Arial"/>
                <a:ea typeface="Arial"/>
                <a:cs typeface="Arial"/>
                <a:sym typeface="Arial"/>
              </a:rPr>
              <a:t>Flowchart of clustering-based recommender system</a:t>
            </a:r>
            <a:endParaRPr sz="3000">
              <a:solidFill>
                <a:schemeClr val="dk2"/>
              </a:solidFill>
              <a:latin typeface="Arial"/>
              <a:ea typeface="Arial"/>
              <a:cs typeface="Arial"/>
              <a:sym typeface="Arial"/>
            </a:endParaRPr>
          </a:p>
        </p:txBody>
      </p:sp>
      <p:sp>
        <p:nvSpPr>
          <p:cNvPr id="495" name="Google Shape;495;p36"/>
          <p:cNvSpPr txBox="1"/>
          <p:nvPr/>
        </p:nvSpPr>
        <p:spPr>
          <a:xfrm>
            <a:off x="1905000" y="3114375"/>
            <a:ext cx="1783500" cy="2578500"/>
          </a:xfrm>
          <a:prstGeom prst="rect">
            <a:avLst/>
          </a:prstGeom>
          <a:noFill/>
          <a:ln>
            <a:noFill/>
          </a:ln>
        </p:spPr>
        <p:txBody>
          <a:bodyPr anchorCtr="0" anchor="t" bIns="91425" lIns="0" spcFirstLastPara="1" rIns="0" wrap="square" tIns="91425">
            <a:noAutofit/>
          </a:bodyPr>
          <a:lstStyle/>
          <a:p>
            <a:pPr indent="0" lvl="0" marL="0" rtl="0" algn="l">
              <a:spcBef>
                <a:spcPts val="0"/>
              </a:spcBef>
              <a:spcAft>
                <a:spcPts val="0"/>
              </a:spcAft>
              <a:buNone/>
            </a:pPr>
            <a:r>
              <a:rPr lang="en-US" sz="1600">
                <a:solidFill>
                  <a:schemeClr val="dk2"/>
                </a:solidFill>
                <a:latin typeface="Nunito"/>
                <a:ea typeface="Nunito"/>
                <a:cs typeface="Nunito"/>
                <a:sym typeface="Nunito"/>
              </a:rPr>
              <a:t>Course genres dataframe:</a:t>
            </a:r>
            <a:endParaRPr sz="1600">
              <a:solidFill>
                <a:schemeClr val="dk2"/>
              </a:solidFill>
              <a:latin typeface="Nunito"/>
              <a:ea typeface="Nunito"/>
              <a:cs typeface="Nunito"/>
              <a:sym typeface="Nunito"/>
            </a:endParaRPr>
          </a:p>
          <a:p>
            <a:pPr indent="0" lvl="0" marL="0" rtl="0" algn="l">
              <a:spcBef>
                <a:spcPts val="0"/>
              </a:spcBef>
              <a:spcAft>
                <a:spcPts val="0"/>
              </a:spcAft>
              <a:buNone/>
            </a:pPr>
            <a:r>
              <a:rPr lang="en-US">
                <a:solidFill>
                  <a:schemeClr val="dk2"/>
                </a:solidFill>
                <a:latin typeface="IBM Plex Mono"/>
                <a:ea typeface="IBM Plex Mono"/>
                <a:cs typeface="IBM Plex Mono"/>
                <a:sym typeface="IBM Plex Mono"/>
              </a:rPr>
              <a:t>course_id, title, [genre_x, genre_y,...]</a:t>
            </a:r>
            <a:r>
              <a:rPr b="1" lang="en-US">
                <a:solidFill>
                  <a:schemeClr val="dk2"/>
                </a:solidFill>
                <a:latin typeface="IBM Plex Mono"/>
                <a:ea typeface="IBM Plex Mono"/>
                <a:cs typeface="IBM Plex Mono"/>
                <a:sym typeface="IBM Plex Mono"/>
              </a:rPr>
              <a:t> </a:t>
            </a:r>
            <a:endParaRPr b="1">
              <a:solidFill>
                <a:schemeClr val="dk2"/>
              </a:solidFill>
              <a:latin typeface="IBM Plex Mono"/>
              <a:ea typeface="IBM Plex Mono"/>
              <a:cs typeface="IBM Plex Mono"/>
              <a:sym typeface="IBM Plex Mono"/>
            </a:endParaRPr>
          </a:p>
          <a:p>
            <a:pPr indent="0" lvl="0" marL="0" rtl="0" algn="l">
              <a:spcBef>
                <a:spcPts val="0"/>
              </a:spcBef>
              <a:spcAft>
                <a:spcPts val="0"/>
              </a:spcAft>
              <a:buNone/>
            </a:pPr>
            <a:r>
              <a:t/>
            </a:r>
            <a:endParaRPr b="1" sz="1600">
              <a:solidFill>
                <a:schemeClr val="dk2"/>
              </a:solidFill>
              <a:latin typeface="Nunito"/>
              <a:ea typeface="Nunito"/>
              <a:cs typeface="Nunito"/>
              <a:sym typeface="Nunito"/>
            </a:endParaRPr>
          </a:p>
          <a:p>
            <a:pPr indent="0" lvl="0" marL="0" rtl="0" algn="l">
              <a:spcBef>
                <a:spcPts val="0"/>
              </a:spcBef>
              <a:spcAft>
                <a:spcPts val="0"/>
              </a:spcAft>
              <a:buNone/>
            </a:pPr>
            <a:r>
              <a:rPr lang="en-US" sz="1600">
                <a:solidFill>
                  <a:schemeClr val="dk2"/>
                </a:solidFill>
                <a:latin typeface="Nunito"/>
                <a:ea typeface="Nunito"/>
                <a:cs typeface="Nunito"/>
                <a:sym typeface="Nunito"/>
              </a:rPr>
              <a:t>User dataframe:</a:t>
            </a:r>
            <a:endParaRPr sz="1600">
              <a:solidFill>
                <a:schemeClr val="dk2"/>
              </a:solidFill>
              <a:latin typeface="Nunito"/>
              <a:ea typeface="Nunito"/>
              <a:cs typeface="Nunito"/>
              <a:sym typeface="Nunito"/>
            </a:endParaRPr>
          </a:p>
          <a:p>
            <a:pPr indent="0" lvl="0" marL="0" rtl="0" algn="l">
              <a:spcBef>
                <a:spcPts val="0"/>
              </a:spcBef>
              <a:spcAft>
                <a:spcPts val="0"/>
              </a:spcAft>
              <a:buNone/>
            </a:pPr>
            <a:r>
              <a:rPr lang="en-US">
                <a:solidFill>
                  <a:schemeClr val="dk2"/>
                </a:solidFill>
                <a:latin typeface="IBM Plex Mono"/>
                <a:ea typeface="IBM Plex Mono"/>
                <a:cs typeface="IBM Plex Mono"/>
                <a:sym typeface="IBM Plex Mono"/>
              </a:rPr>
              <a:t>user_id, [genre_interest_x, genre_interest_y,...]</a:t>
            </a:r>
            <a:endParaRPr>
              <a:solidFill>
                <a:schemeClr val="dk2"/>
              </a:solidFill>
              <a:latin typeface="IBM Plex Mono"/>
              <a:ea typeface="IBM Plex Mono"/>
              <a:cs typeface="IBM Plex Mono"/>
              <a:sym typeface="IBM Plex Mono"/>
            </a:endParaRPr>
          </a:p>
        </p:txBody>
      </p:sp>
      <p:sp>
        <p:nvSpPr>
          <p:cNvPr id="496" name="Google Shape;496;p36"/>
          <p:cNvSpPr txBox="1"/>
          <p:nvPr/>
        </p:nvSpPr>
        <p:spPr>
          <a:xfrm>
            <a:off x="3970100" y="3114375"/>
            <a:ext cx="1951200" cy="2356500"/>
          </a:xfrm>
          <a:prstGeom prst="rect">
            <a:avLst/>
          </a:prstGeom>
          <a:noFill/>
          <a:ln>
            <a:noFill/>
          </a:ln>
        </p:spPr>
        <p:txBody>
          <a:bodyPr anchorCtr="0" anchor="t" bIns="91425" lIns="0" spcFirstLastPara="1" rIns="0" wrap="square" tIns="91425">
            <a:noAutofit/>
          </a:bodyPr>
          <a:lstStyle/>
          <a:p>
            <a:pPr indent="0" lvl="0" marL="0" rtl="0" algn="l">
              <a:spcBef>
                <a:spcPts val="0"/>
              </a:spcBef>
              <a:spcAft>
                <a:spcPts val="0"/>
              </a:spcAft>
              <a:buNone/>
            </a:pPr>
            <a:r>
              <a:rPr lang="en-US" sz="1600">
                <a:solidFill>
                  <a:schemeClr val="dk2"/>
                </a:solidFill>
                <a:latin typeface="Nunito"/>
                <a:ea typeface="Nunito"/>
                <a:cs typeface="Nunito"/>
                <a:sym typeface="Nunito"/>
              </a:rPr>
              <a:t>Extract features from users such as enrollments or genres</a:t>
            </a:r>
            <a:endParaRPr sz="1600">
              <a:solidFill>
                <a:schemeClr val="dk2"/>
              </a:solidFill>
              <a:latin typeface="Nunito"/>
              <a:ea typeface="Nunito"/>
              <a:cs typeface="Nunito"/>
              <a:sym typeface="Nunito"/>
            </a:endParaRPr>
          </a:p>
          <a:p>
            <a:pPr indent="0" lvl="0" marL="0" rtl="0" algn="l">
              <a:spcBef>
                <a:spcPts val="0"/>
              </a:spcBef>
              <a:spcAft>
                <a:spcPts val="0"/>
              </a:spcAft>
              <a:buNone/>
            </a:pPr>
            <a:r>
              <a:t/>
            </a:r>
            <a:endParaRPr sz="1600">
              <a:solidFill>
                <a:schemeClr val="dk2"/>
              </a:solidFill>
              <a:latin typeface="Nunito"/>
              <a:ea typeface="Nunito"/>
              <a:cs typeface="Nunito"/>
              <a:sym typeface="Nunito"/>
            </a:endParaRPr>
          </a:p>
          <a:p>
            <a:pPr indent="0" lvl="0" marL="0" rtl="0" algn="l">
              <a:spcBef>
                <a:spcPts val="0"/>
              </a:spcBef>
              <a:spcAft>
                <a:spcPts val="0"/>
              </a:spcAft>
              <a:buNone/>
            </a:pPr>
            <a:r>
              <a:rPr lang="en-US" sz="1600">
                <a:solidFill>
                  <a:schemeClr val="dk2"/>
                </a:solidFill>
                <a:latin typeface="Nunito"/>
                <a:ea typeface="Nunito"/>
                <a:cs typeface="Nunito"/>
                <a:sym typeface="Nunito"/>
              </a:rPr>
              <a:t>Apply PCA on user profile feature vectors to reduce dimensions</a:t>
            </a:r>
            <a:endParaRPr sz="1600">
              <a:solidFill>
                <a:schemeClr val="dk2"/>
              </a:solidFill>
              <a:latin typeface="Nunito"/>
              <a:ea typeface="Nunito"/>
              <a:cs typeface="Nunito"/>
              <a:sym typeface="Nunito"/>
            </a:endParaRPr>
          </a:p>
          <a:p>
            <a:pPr indent="0" lvl="0" marL="0" rtl="0" algn="l">
              <a:spcBef>
                <a:spcPts val="0"/>
              </a:spcBef>
              <a:spcAft>
                <a:spcPts val="0"/>
              </a:spcAft>
              <a:buNone/>
            </a:pPr>
            <a:r>
              <a:t/>
            </a:r>
            <a:endParaRPr sz="1600">
              <a:solidFill>
                <a:schemeClr val="dk2"/>
              </a:solidFill>
              <a:latin typeface="Nunito"/>
              <a:ea typeface="Nunito"/>
              <a:cs typeface="Nunito"/>
              <a:sym typeface="Nunito"/>
            </a:endParaRPr>
          </a:p>
        </p:txBody>
      </p:sp>
      <p:sp>
        <p:nvSpPr>
          <p:cNvPr id="497" name="Google Shape;497;p36"/>
          <p:cNvSpPr txBox="1"/>
          <p:nvPr/>
        </p:nvSpPr>
        <p:spPr>
          <a:xfrm>
            <a:off x="6237775" y="3114375"/>
            <a:ext cx="1996200" cy="2172000"/>
          </a:xfrm>
          <a:prstGeom prst="rect">
            <a:avLst/>
          </a:prstGeom>
          <a:noFill/>
          <a:ln>
            <a:noFill/>
          </a:ln>
        </p:spPr>
        <p:txBody>
          <a:bodyPr anchorCtr="0" anchor="t" bIns="91425" lIns="0" spcFirstLastPara="1" rIns="0" wrap="square" tIns="91425">
            <a:noAutofit/>
          </a:bodyPr>
          <a:lstStyle/>
          <a:p>
            <a:pPr indent="0" lvl="0" marL="0" rtl="0" algn="l">
              <a:spcBef>
                <a:spcPts val="0"/>
              </a:spcBef>
              <a:spcAft>
                <a:spcPts val="0"/>
              </a:spcAft>
              <a:buNone/>
            </a:pPr>
            <a:r>
              <a:rPr lang="en-US" sz="1600">
                <a:latin typeface="Nunito"/>
                <a:ea typeface="Nunito"/>
                <a:cs typeface="Nunito"/>
                <a:sym typeface="Nunito"/>
              </a:rPr>
              <a:t>Divide users  into several groups based on their enrollments or genres</a:t>
            </a:r>
            <a:endParaRPr sz="1600">
              <a:latin typeface="Nunito"/>
              <a:ea typeface="Nunito"/>
              <a:cs typeface="Nunito"/>
              <a:sym typeface="Nunito"/>
            </a:endParaRPr>
          </a:p>
          <a:p>
            <a:pPr indent="0" lvl="0" marL="0" rtl="0" algn="l">
              <a:spcBef>
                <a:spcPts val="0"/>
              </a:spcBef>
              <a:spcAft>
                <a:spcPts val="0"/>
              </a:spcAft>
              <a:buNone/>
            </a:pPr>
            <a:r>
              <a:t/>
            </a:r>
            <a:endParaRPr sz="1600">
              <a:solidFill>
                <a:schemeClr val="dk2"/>
              </a:solidFill>
              <a:latin typeface="Nunito"/>
              <a:ea typeface="Nunito"/>
              <a:cs typeface="Nunito"/>
              <a:sym typeface="Nunito"/>
            </a:endParaRPr>
          </a:p>
        </p:txBody>
      </p:sp>
      <p:sp>
        <p:nvSpPr>
          <p:cNvPr id="498" name="Google Shape;498;p36"/>
          <p:cNvSpPr txBox="1"/>
          <p:nvPr/>
        </p:nvSpPr>
        <p:spPr>
          <a:xfrm>
            <a:off x="8497725" y="3114375"/>
            <a:ext cx="1951200" cy="217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600">
                <a:solidFill>
                  <a:schemeClr val="dk2"/>
                </a:solidFill>
                <a:latin typeface="Nunito"/>
                <a:ea typeface="Nunito"/>
                <a:cs typeface="Nunito"/>
                <a:sym typeface="Nunito"/>
              </a:rPr>
              <a:t>Recommend popular courses according to the preferences of other users within the same group.</a:t>
            </a:r>
            <a:endParaRPr sz="1600">
              <a:solidFill>
                <a:schemeClr val="dk2"/>
              </a:solidFill>
              <a:latin typeface="Nunito"/>
              <a:ea typeface="Nunito"/>
              <a:cs typeface="Nunito"/>
              <a:sym typeface="Nunito"/>
            </a:endParaRPr>
          </a:p>
        </p:txBody>
      </p:sp>
      <p:cxnSp>
        <p:nvCxnSpPr>
          <p:cNvPr id="499" name="Google Shape;499;p36"/>
          <p:cNvCxnSpPr/>
          <p:nvPr/>
        </p:nvCxnSpPr>
        <p:spPr>
          <a:xfrm>
            <a:off x="3550917" y="2422244"/>
            <a:ext cx="419100" cy="0"/>
          </a:xfrm>
          <a:prstGeom prst="straightConnector1">
            <a:avLst/>
          </a:prstGeom>
          <a:noFill/>
          <a:ln cap="flat" cmpd="sng" w="15875">
            <a:solidFill>
              <a:schemeClr val="dk1"/>
            </a:solidFill>
            <a:prstDash val="solid"/>
            <a:miter lim="800000"/>
            <a:headEnd len="sm" w="sm" type="none"/>
            <a:tailEnd len="med" w="med" type="triangle"/>
          </a:ln>
        </p:spPr>
      </p:cxnSp>
      <p:sp>
        <p:nvSpPr>
          <p:cNvPr id="500" name="Google Shape;500;p36"/>
          <p:cNvSpPr/>
          <p:nvPr/>
        </p:nvSpPr>
        <p:spPr>
          <a:xfrm>
            <a:off x="1904997" y="2147924"/>
            <a:ext cx="1645800" cy="548700"/>
          </a:xfrm>
          <a:prstGeom prst="roundRect">
            <a:avLst>
              <a:gd fmla="val 16667" name="adj"/>
            </a:avLst>
          </a:prstGeom>
          <a:no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Raw data</a:t>
            </a:r>
            <a:endParaRPr/>
          </a:p>
        </p:txBody>
      </p:sp>
      <p:sp>
        <p:nvSpPr>
          <p:cNvPr id="501" name="Google Shape;501;p36"/>
          <p:cNvSpPr/>
          <p:nvPr/>
        </p:nvSpPr>
        <p:spPr>
          <a:xfrm>
            <a:off x="3970108" y="2085360"/>
            <a:ext cx="1840800" cy="673800"/>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0" spcFirstLastPara="1" rIns="0" wrap="square" tIns="45700">
            <a:noAutofit/>
          </a:bodyPr>
          <a:lstStyle/>
          <a:p>
            <a:pPr indent="0" lvl="0" marL="0" rtl="0" algn="ctr">
              <a:spcBef>
                <a:spcPts val="0"/>
              </a:spcBef>
              <a:spcAft>
                <a:spcPts val="0"/>
              </a:spcAft>
              <a:buNone/>
            </a:pPr>
            <a:r>
              <a:rPr lang="en-US" sz="1800">
                <a:solidFill>
                  <a:schemeClr val="dk1"/>
                </a:solidFill>
                <a:latin typeface="Calibri"/>
                <a:ea typeface="Calibri"/>
                <a:cs typeface="Calibri"/>
                <a:sym typeface="Calibri"/>
              </a:rPr>
              <a:t>User/Item feature engineering</a:t>
            </a:r>
            <a:endParaRPr/>
          </a:p>
        </p:txBody>
      </p:sp>
      <p:cxnSp>
        <p:nvCxnSpPr>
          <p:cNvPr id="502" name="Google Shape;502;p36"/>
          <p:cNvCxnSpPr/>
          <p:nvPr/>
        </p:nvCxnSpPr>
        <p:spPr>
          <a:xfrm>
            <a:off x="5810874" y="2422244"/>
            <a:ext cx="419100" cy="0"/>
          </a:xfrm>
          <a:prstGeom prst="straightConnector1">
            <a:avLst/>
          </a:prstGeom>
          <a:noFill/>
          <a:ln cap="flat" cmpd="sng" w="15875">
            <a:solidFill>
              <a:schemeClr val="dk1"/>
            </a:solidFill>
            <a:prstDash val="solid"/>
            <a:miter lim="800000"/>
            <a:headEnd len="sm" w="sm" type="none"/>
            <a:tailEnd len="med" w="med" type="triangle"/>
          </a:ln>
        </p:spPr>
      </p:cxnSp>
      <p:sp>
        <p:nvSpPr>
          <p:cNvPr id="503" name="Google Shape;503;p36"/>
          <p:cNvSpPr/>
          <p:nvPr/>
        </p:nvSpPr>
        <p:spPr>
          <a:xfrm>
            <a:off x="6237776" y="2085360"/>
            <a:ext cx="1840800" cy="673800"/>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0" spcFirstLastPara="1" rIns="0"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Group users</a:t>
            </a:r>
            <a:endParaRPr/>
          </a:p>
        </p:txBody>
      </p:sp>
      <p:sp>
        <p:nvSpPr>
          <p:cNvPr id="504" name="Google Shape;504;p36"/>
          <p:cNvSpPr/>
          <p:nvPr/>
        </p:nvSpPr>
        <p:spPr>
          <a:xfrm>
            <a:off x="8497733" y="2147924"/>
            <a:ext cx="1645800" cy="548700"/>
          </a:xfrm>
          <a:prstGeom prst="roundRect">
            <a:avLst>
              <a:gd fmla="val 16667" name="adj"/>
            </a:avLst>
          </a:prstGeom>
          <a:noFill/>
          <a:ln cap="flat" cmpd="sng" w="12700">
            <a:solidFill>
              <a:schemeClr val="dk1"/>
            </a:solidFill>
            <a:prstDash val="solid"/>
            <a:miter lim="800000"/>
            <a:headEnd len="sm" w="sm" type="none"/>
            <a:tailEnd len="sm" w="sm" type="none"/>
          </a:ln>
        </p:spPr>
        <p:txBody>
          <a:bodyPr anchorCtr="0" anchor="ctr" bIns="45700" lIns="0" spcFirstLastPara="1" rIns="0" wrap="square" tIns="45700">
            <a:noAutofit/>
          </a:bodyPr>
          <a:lstStyle/>
          <a:p>
            <a:pPr indent="0" lvl="0" marL="0" rtl="0" algn="ctr">
              <a:spcBef>
                <a:spcPts val="0"/>
              </a:spcBef>
              <a:spcAft>
                <a:spcPts val="0"/>
              </a:spcAft>
              <a:buNone/>
            </a:pPr>
            <a:r>
              <a:rPr lang="en-US" sz="1800">
                <a:solidFill>
                  <a:schemeClr val="dk1"/>
                </a:solidFill>
                <a:latin typeface="Calibri"/>
                <a:ea typeface="Calibri"/>
                <a:cs typeface="Calibri"/>
                <a:sym typeface="Calibri"/>
              </a:rPr>
              <a:t>Recommend courses </a:t>
            </a:r>
            <a:endParaRPr/>
          </a:p>
        </p:txBody>
      </p:sp>
      <p:cxnSp>
        <p:nvCxnSpPr>
          <p:cNvPr id="505" name="Google Shape;505;p36"/>
          <p:cNvCxnSpPr/>
          <p:nvPr/>
        </p:nvCxnSpPr>
        <p:spPr>
          <a:xfrm>
            <a:off x="8078542" y="2420632"/>
            <a:ext cx="419100" cy="0"/>
          </a:xfrm>
          <a:prstGeom prst="straightConnector1">
            <a:avLst/>
          </a:prstGeom>
          <a:noFill/>
          <a:ln cap="flat" cmpd="sng" w="15875">
            <a:solidFill>
              <a:schemeClr val="dk1"/>
            </a:solidFill>
            <a:prstDash val="solid"/>
            <a:miter lim="800000"/>
            <a:headEnd len="sm" w="sm" type="none"/>
            <a:tailEnd len="med" w="med" type="triangle"/>
          </a:ln>
        </p:spPr>
      </p:cxn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 name="Shape 510"/>
        <p:cNvGrpSpPr/>
        <p:nvPr/>
      </p:nvGrpSpPr>
      <p:grpSpPr>
        <a:xfrm>
          <a:off x="0" y="0"/>
          <a:ext cx="0" cy="0"/>
          <a:chOff x="0" y="0"/>
          <a:chExt cx="0" cy="0"/>
        </a:xfrm>
      </p:grpSpPr>
      <p:sp>
        <p:nvSpPr>
          <p:cNvPr id="511" name="Google Shape;511;p37"/>
          <p:cNvSpPr txBox="1"/>
          <p:nvPr>
            <p:ph type="title"/>
          </p:nvPr>
        </p:nvSpPr>
        <p:spPr>
          <a:xfrm>
            <a:off x="838200" y="365125"/>
            <a:ext cx="10515600" cy="13257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0B49CB"/>
              </a:buClr>
              <a:buSzPts val="4000"/>
              <a:buFont typeface="Arial"/>
              <a:buNone/>
            </a:pPr>
            <a:r>
              <a:rPr lang="en-US" sz="3000">
                <a:solidFill>
                  <a:schemeClr val="dk2"/>
                </a:solidFill>
                <a:latin typeface="Arial"/>
                <a:ea typeface="Arial"/>
                <a:cs typeface="Arial"/>
                <a:sym typeface="Arial"/>
              </a:rPr>
              <a:t>Flowchart of clustering-based recommender system</a:t>
            </a:r>
            <a:endParaRPr sz="3000">
              <a:solidFill>
                <a:schemeClr val="dk2"/>
              </a:solidFill>
              <a:latin typeface="Arial"/>
              <a:ea typeface="Arial"/>
              <a:cs typeface="Arial"/>
              <a:sym typeface="Arial"/>
            </a:endParaRPr>
          </a:p>
        </p:txBody>
      </p:sp>
      <p:sp>
        <p:nvSpPr>
          <p:cNvPr id="512" name="Google Shape;512;p37"/>
          <p:cNvSpPr txBox="1"/>
          <p:nvPr/>
        </p:nvSpPr>
        <p:spPr>
          <a:xfrm>
            <a:off x="838200" y="3249350"/>
            <a:ext cx="1996200" cy="2172000"/>
          </a:xfrm>
          <a:prstGeom prst="rect">
            <a:avLst/>
          </a:prstGeom>
          <a:noFill/>
          <a:ln>
            <a:noFill/>
          </a:ln>
        </p:spPr>
        <p:txBody>
          <a:bodyPr anchorCtr="0" anchor="t" bIns="91425" lIns="0" spcFirstLastPara="1" rIns="0" wrap="square" tIns="91425">
            <a:noAutofit/>
          </a:bodyPr>
          <a:lstStyle/>
          <a:p>
            <a:pPr indent="0" lvl="0" marL="0" rtl="0" algn="l">
              <a:spcBef>
                <a:spcPts val="0"/>
              </a:spcBef>
              <a:spcAft>
                <a:spcPts val="0"/>
              </a:spcAft>
              <a:buNone/>
            </a:pPr>
            <a:r>
              <a:rPr lang="en-US" sz="1600">
                <a:solidFill>
                  <a:schemeClr val="dk2"/>
                </a:solidFill>
                <a:latin typeface="Nunito"/>
                <a:ea typeface="Nunito"/>
                <a:cs typeface="Nunito"/>
                <a:sym typeface="Nunito"/>
              </a:rPr>
              <a:t>Extract features from users such as enrollments or genres</a:t>
            </a:r>
            <a:endParaRPr sz="1600">
              <a:solidFill>
                <a:schemeClr val="dk2"/>
              </a:solidFill>
              <a:latin typeface="Nunito"/>
              <a:ea typeface="Nunito"/>
              <a:cs typeface="Nunito"/>
              <a:sym typeface="Nunito"/>
            </a:endParaRPr>
          </a:p>
          <a:p>
            <a:pPr indent="0" lvl="0" marL="0" rtl="0" algn="l">
              <a:spcBef>
                <a:spcPts val="0"/>
              </a:spcBef>
              <a:spcAft>
                <a:spcPts val="0"/>
              </a:spcAft>
              <a:buNone/>
            </a:pPr>
            <a:r>
              <a:t/>
            </a:r>
            <a:endParaRPr sz="1600">
              <a:solidFill>
                <a:schemeClr val="dk2"/>
              </a:solidFill>
              <a:latin typeface="Nunito"/>
              <a:ea typeface="Nunito"/>
              <a:cs typeface="Nunito"/>
              <a:sym typeface="Nunito"/>
            </a:endParaRPr>
          </a:p>
          <a:p>
            <a:pPr indent="0" lvl="0" marL="0" rtl="0" algn="l">
              <a:spcBef>
                <a:spcPts val="0"/>
              </a:spcBef>
              <a:spcAft>
                <a:spcPts val="0"/>
              </a:spcAft>
              <a:buNone/>
            </a:pPr>
            <a:r>
              <a:rPr lang="en-US" sz="1600">
                <a:solidFill>
                  <a:schemeClr val="dk2"/>
                </a:solidFill>
                <a:latin typeface="Nunito"/>
                <a:ea typeface="Nunito"/>
                <a:cs typeface="Nunito"/>
                <a:sym typeface="Nunito"/>
              </a:rPr>
              <a:t>Apply PCA on user profile feature vectors to reduce dimensions</a:t>
            </a:r>
            <a:endParaRPr sz="1600">
              <a:solidFill>
                <a:schemeClr val="dk2"/>
              </a:solidFill>
              <a:latin typeface="Nunito"/>
              <a:ea typeface="Nunito"/>
              <a:cs typeface="Nunito"/>
              <a:sym typeface="Nunito"/>
            </a:endParaRPr>
          </a:p>
          <a:p>
            <a:pPr indent="0" lvl="0" marL="0" rtl="0" algn="l">
              <a:spcBef>
                <a:spcPts val="0"/>
              </a:spcBef>
              <a:spcAft>
                <a:spcPts val="0"/>
              </a:spcAft>
              <a:buNone/>
            </a:pPr>
            <a:r>
              <a:t/>
            </a:r>
            <a:endParaRPr sz="1600">
              <a:latin typeface="Nunito"/>
              <a:ea typeface="Nunito"/>
              <a:cs typeface="Nunito"/>
              <a:sym typeface="Nunito"/>
            </a:endParaRPr>
          </a:p>
          <a:p>
            <a:pPr indent="0" lvl="0" marL="0" rtl="0" algn="l">
              <a:spcBef>
                <a:spcPts val="0"/>
              </a:spcBef>
              <a:spcAft>
                <a:spcPts val="0"/>
              </a:spcAft>
              <a:buNone/>
            </a:pPr>
            <a:r>
              <a:t/>
            </a:r>
            <a:endParaRPr sz="1600">
              <a:solidFill>
                <a:schemeClr val="dk2"/>
              </a:solidFill>
              <a:latin typeface="Nunito"/>
              <a:ea typeface="Nunito"/>
              <a:cs typeface="Nunito"/>
              <a:sym typeface="Nunito"/>
            </a:endParaRPr>
          </a:p>
        </p:txBody>
      </p:sp>
      <p:sp>
        <p:nvSpPr>
          <p:cNvPr id="513" name="Google Shape;513;p37"/>
          <p:cNvSpPr/>
          <p:nvPr/>
        </p:nvSpPr>
        <p:spPr>
          <a:xfrm>
            <a:off x="838201" y="2220335"/>
            <a:ext cx="1840800" cy="673800"/>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0" spcFirstLastPara="1" rIns="0" wrap="square" tIns="228600">
            <a:noAutofit/>
          </a:bodyPr>
          <a:lstStyle/>
          <a:p>
            <a:pPr indent="0" lvl="0" marL="0" rtl="0" algn="ctr">
              <a:spcBef>
                <a:spcPts val="0"/>
              </a:spcBef>
              <a:spcAft>
                <a:spcPts val="0"/>
              </a:spcAft>
              <a:buNone/>
            </a:pPr>
            <a:r>
              <a:rPr lang="en-US" sz="1800">
                <a:solidFill>
                  <a:schemeClr val="dk1"/>
                </a:solidFill>
                <a:latin typeface="Calibri"/>
                <a:ea typeface="Calibri"/>
                <a:cs typeface="Calibri"/>
                <a:sym typeface="Calibri"/>
              </a:rPr>
              <a:t>User/Item feature engineering</a:t>
            </a:r>
            <a:endParaRPr/>
          </a:p>
          <a:p>
            <a:pPr indent="0" lvl="0" marL="0" rtl="0" algn="ctr">
              <a:spcBef>
                <a:spcPts val="0"/>
              </a:spcBef>
              <a:spcAft>
                <a:spcPts val="0"/>
              </a:spcAft>
              <a:buNone/>
            </a:pPr>
            <a:r>
              <a:t/>
            </a:r>
            <a:endParaRPr sz="1800">
              <a:solidFill>
                <a:schemeClr val="dk1"/>
              </a:solidFill>
              <a:latin typeface="Calibri"/>
              <a:ea typeface="Calibri"/>
              <a:cs typeface="Calibri"/>
              <a:sym typeface="Calibri"/>
            </a:endParaRPr>
          </a:p>
        </p:txBody>
      </p:sp>
      <p:pic>
        <p:nvPicPr>
          <p:cNvPr id="514" name="Google Shape;514;p37"/>
          <p:cNvPicPr preferRelativeResize="0"/>
          <p:nvPr/>
        </p:nvPicPr>
        <p:blipFill>
          <a:blip r:embed="rId3">
            <a:alphaModFix/>
          </a:blip>
          <a:stretch>
            <a:fillRect/>
          </a:stretch>
        </p:blipFill>
        <p:spPr>
          <a:xfrm>
            <a:off x="3857825" y="1904163"/>
            <a:ext cx="6583957" cy="4862374"/>
          </a:xfrm>
          <a:prstGeom prst="rect">
            <a:avLst/>
          </a:prstGeom>
          <a:noFill/>
          <a:ln>
            <a:noFill/>
          </a:ln>
        </p:spPr>
      </p:pic>
      <p:cxnSp>
        <p:nvCxnSpPr>
          <p:cNvPr id="515" name="Google Shape;515;p37"/>
          <p:cNvCxnSpPr/>
          <p:nvPr/>
        </p:nvCxnSpPr>
        <p:spPr>
          <a:xfrm flipH="1" rot="10800000">
            <a:off x="4652825" y="2501800"/>
            <a:ext cx="5670600" cy="2700"/>
          </a:xfrm>
          <a:prstGeom prst="straightConnector1">
            <a:avLst/>
          </a:prstGeom>
          <a:noFill/>
          <a:ln cap="flat" cmpd="sng" w="19050">
            <a:solidFill>
              <a:schemeClr val="dk2"/>
            </a:solidFill>
            <a:prstDash val="solid"/>
            <a:round/>
            <a:headEnd len="med" w="med" type="none"/>
            <a:tailEnd len="med" w="med" type="none"/>
          </a:ln>
        </p:spPr>
      </p:cxnSp>
      <p:pic>
        <p:nvPicPr>
          <p:cNvPr id="516" name="Google Shape;516;p37"/>
          <p:cNvPicPr preferRelativeResize="0"/>
          <p:nvPr/>
        </p:nvPicPr>
        <p:blipFill>
          <a:blip r:embed="rId3">
            <a:alphaModFix/>
          </a:blip>
          <a:stretch>
            <a:fillRect/>
          </a:stretch>
        </p:blipFill>
        <p:spPr>
          <a:xfrm>
            <a:off x="3857825" y="1904163"/>
            <a:ext cx="6583957" cy="4862374"/>
          </a:xfrm>
          <a:prstGeom prst="rect">
            <a:avLst/>
          </a:prstGeom>
          <a:noFill/>
          <a:ln>
            <a:noFill/>
          </a:ln>
        </p:spPr>
      </p:pic>
      <p:cxnSp>
        <p:nvCxnSpPr>
          <p:cNvPr id="517" name="Google Shape;517;p37"/>
          <p:cNvCxnSpPr/>
          <p:nvPr/>
        </p:nvCxnSpPr>
        <p:spPr>
          <a:xfrm flipH="1" rot="10800000">
            <a:off x="4652825" y="2501800"/>
            <a:ext cx="5670600" cy="270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2" name="Shape 522"/>
        <p:cNvGrpSpPr/>
        <p:nvPr/>
      </p:nvGrpSpPr>
      <p:grpSpPr>
        <a:xfrm>
          <a:off x="0" y="0"/>
          <a:ext cx="0" cy="0"/>
          <a:chOff x="0" y="0"/>
          <a:chExt cx="0" cy="0"/>
        </a:xfrm>
      </p:grpSpPr>
      <p:sp>
        <p:nvSpPr>
          <p:cNvPr id="523" name="Google Shape;523;p38"/>
          <p:cNvSpPr txBox="1"/>
          <p:nvPr>
            <p:ph type="title"/>
          </p:nvPr>
        </p:nvSpPr>
        <p:spPr>
          <a:xfrm>
            <a:off x="838200" y="365125"/>
            <a:ext cx="10515600" cy="13257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0B49CB"/>
              </a:buClr>
              <a:buSzPts val="4000"/>
              <a:buFont typeface="Arial"/>
              <a:buNone/>
            </a:pPr>
            <a:r>
              <a:rPr lang="en-US" sz="3000">
                <a:solidFill>
                  <a:schemeClr val="dk2"/>
                </a:solidFill>
                <a:latin typeface="Arial"/>
                <a:ea typeface="Arial"/>
                <a:cs typeface="Arial"/>
                <a:sym typeface="Arial"/>
              </a:rPr>
              <a:t>Flowchart of clustering-based recommender system</a:t>
            </a:r>
            <a:endParaRPr sz="3000">
              <a:solidFill>
                <a:schemeClr val="dk2"/>
              </a:solidFill>
              <a:latin typeface="Arial"/>
              <a:ea typeface="Arial"/>
              <a:cs typeface="Arial"/>
              <a:sym typeface="Arial"/>
            </a:endParaRPr>
          </a:p>
        </p:txBody>
      </p:sp>
      <p:sp>
        <p:nvSpPr>
          <p:cNvPr id="524" name="Google Shape;524;p38"/>
          <p:cNvSpPr txBox="1"/>
          <p:nvPr/>
        </p:nvSpPr>
        <p:spPr>
          <a:xfrm>
            <a:off x="838200" y="3249350"/>
            <a:ext cx="1996200" cy="2172000"/>
          </a:xfrm>
          <a:prstGeom prst="rect">
            <a:avLst/>
          </a:prstGeom>
          <a:noFill/>
          <a:ln>
            <a:noFill/>
          </a:ln>
        </p:spPr>
        <p:txBody>
          <a:bodyPr anchorCtr="0" anchor="t" bIns="91425" lIns="0" spcFirstLastPara="1" rIns="0" wrap="square" tIns="91425">
            <a:noAutofit/>
          </a:bodyPr>
          <a:lstStyle/>
          <a:p>
            <a:pPr indent="0" lvl="0" marL="0" rtl="0" algn="l">
              <a:spcBef>
                <a:spcPts val="0"/>
              </a:spcBef>
              <a:spcAft>
                <a:spcPts val="0"/>
              </a:spcAft>
              <a:buNone/>
            </a:pPr>
            <a:r>
              <a:rPr lang="en-US" sz="1600">
                <a:latin typeface="Nunito"/>
                <a:ea typeface="Nunito"/>
                <a:cs typeface="Nunito"/>
                <a:sym typeface="Nunito"/>
              </a:rPr>
              <a:t>Divide users  into several groups based on their enrollments or genres</a:t>
            </a:r>
            <a:endParaRPr sz="1600">
              <a:latin typeface="Nunito"/>
              <a:ea typeface="Nunito"/>
              <a:cs typeface="Nunito"/>
              <a:sym typeface="Nunito"/>
            </a:endParaRPr>
          </a:p>
          <a:p>
            <a:pPr indent="0" lvl="0" marL="0" rtl="0" algn="l">
              <a:spcBef>
                <a:spcPts val="0"/>
              </a:spcBef>
              <a:spcAft>
                <a:spcPts val="0"/>
              </a:spcAft>
              <a:buNone/>
            </a:pPr>
            <a:r>
              <a:t/>
            </a:r>
            <a:endParaRPr sz="1600">
              <a:latin typeface="Nunito"/>
              <a:ea typeface="Nunito"/>
              <a:cs typeface="Nunito"/>
              <a:sym typeface="Nunito"/>
            </a:endParaRPr>
          </a:p>
          <a:p>
            <a:pPr indent="0" lvl="0" marL="0" rtl="0" algn="l">
              <a:spcBef>
                <a:spcPts val="0"/>
              </a:spcBef>
              <a:spcAft>
                <a:spcPts val="0"/>
              </a:spcAft>
              <a:buNone/>
            </a:pPr>
            <a:r>
              <a:t/>
            </a:r>
            <a:endParaRPr sz="1600">
              <a:solidFill>
                <a:schemeClr val="dk2"/>
              </a:solidFill>
              <a:latin typeface="Nunito"/>
              <a:ea typeface="Nunito"/>
              <a:cs typeface="Nunito"/>
              <a:sym typeface="Nunito"/>
            </a:endParaRPr>
          </a:p>
        </p:txBody>
      </p:sp>
      <p:sp>
        <p:nvSpPr>
          <p:cNvPr id="525" name="Google Shape;525;p38"/>
          <p:cNvSpPr/>
          <p:nvPr/>
        </p:nvSpPr>
        <p:spPr>
          <a:xfrm>
            <a:off x="838201" y="2220335"/>
            <a:ext cx="1840800" cy="673800"/>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0" spcFirstLastPara="1" rIns="0" wrap="square" tIns="45700">
            <a:noAutofit/>
          </a:bodyPr>
          <a:lstStyle/>
          <a:p>
            <a:pPr indent="0" lvl="0" marL="0" rtl="0" algn="ctr">
              <a:spcBef>
                <a:spcPts val="0"/>
              </a:spcBef>
              <a:spcAft>
                <a:spcPts val="0"/>
              </a:spcAft>
              <a:buNone/>
            </a:pPr>
            <a:r>
              <a:rPr lang="en-US" sz="1800">
                <a:solidFill>
                  <a:schemeClr val="dk1"/>
                </a:solidFill>
                <a:latin typeface="Calibri"/>
                <a:ea typeface="Calibri"/>
                <a:cs typeface="Calibri"/>
                <a:sym typeface="Calibri"/>
              </a:rPr>
              <a:t>Group users</a:t>
            </a:r>
            <a:endParaRPr sz="1800">
              <a:solidFill>
                <a:schemeClr val="dk1"/>
              </a:solidFill>
              <a:latin typeface="Calibri"/>
              <a:ea typeface="Calibri"/>
              <a:cs typeface="Calibri"/>
              <a:sym typeface="Calibri"/>
            </a:endParaRPr>
          </a:p>
        </p:txBody>
      </p:sp>
      <p:pic>
        <p:nvPicPr>
          <p:cNvPr id="526" name="Google Shape;526;p38"/>
          <p:cNvPicPr preferRelativeResize="0"/>
          <p:nvPr/>
        </p:nvPicPr>
        <p:blipFill>
          <a:blip r:embed="rId3">
            <a:alphaModFix/>
          </a:blip>
          <a:stretch>
            <a:fillRect/>
          </a:stretch>
        </p:blipFill>
        <p:spPr>
          <a:xfrm>
            <a:off x="3440700" y="2220325"/>
            <a:ext cx="7336602" cy="40552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0" name="Shape 530"/>
        <p:cNvGrpSpPr/>
        <p:nvPr/>
      </p:nvGrpSpPr>
      <p:grpSpPr>
        <a:xfrm>
          <a:off x="0" y="0"/>
          <a:ext cx="0" cy="0"/>
          <a:chOff x="0" y="0"/>
          <a:chExt cx="0" cy="0"/>
        </a:xfrm>
      </p:grpSpPr>
      <p:sp>
        <p:nvSpPr>
          <p:cNvPr id="531" name="Google Shape;531;p39"/>
          <p:cNvSpPr txBox="1"/>
          <p:nvPr>
            <p:ph type="title"/>
          </p:nvPr>
        </p:nvSpPr>
        <p:spPr>
          <a:xfrm>
            <a:off x="838200" y="365125"/>
            <a:ext cx="10515600" cy="13257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0B49CB"/>
              </a:buClr>
              <a:buSzPts val="4000"/>
              <a:buFont typeface="Arial"/>
              <a:buNone/>
            </a:pPr>
            <a:r>
              <a:rPr lang="en-US" sz="3000">
                <a:solidFill>
                  <a:schemeClr val="dk2"/>
                </a:solidFill>
                <a:latin typeface="Arial"/>
                <a:ea typeface="Arial"/>
                <a:cs typeface="Arial"/>
                <a:sym typeface="Arial"/>
              </a:rPr>
              <a:t>Evaluation results of clustering-based recommender system</a:t>
            </a:r>
            <a:endParaRPr sz="3000">
              <a:solidFill>
                <a:schemeClr val="dk2"/>
              </a:solidFill>
            </a:endParaRPr>
          </a:p>
        </p:txBody>
      </p:sp>
      <p:sp>
        <p:nvSpPr>
          <p:cNvPr id="532" name="Google Shape;532;p39"/>
          <p:cNvSpPr txBox="1"/>
          <p:nvPr/>
        </p:nvSpPr>
        <p:spPr>
          <a:xfrm>
            <a:off x="986500" y="1318800"/>
            <a:ext cx="9421800" cy="674100"/>
          </a:xfrm>
          <a:prstGeom prst="rect">
            <a:avLst/>
          </a:prstGeom>
          <a:noFill/>
          <a:ln>
            <a:noFill/>
          </a:ln>
        </p:spPr>
        <p:txBody>
          <a:bodyPr anchorCtr="0" anchor="t" bIns="45700" lIns="91425" spcFirstLastPara="1" rIns="91425" wrap="square" tIns="45700">
            <a:spAutoFit/>
          </a:bodyPr>
          <a:lstStyle/>
          <a:p>
            <a:pPr indent="0" lvl="0" marL="0" marR="0" rtl="0" algn="l">
              <a:lnSpc>
                <a:spcPct val="90000"/>
              </a:lnSpc>
              <a:spcBef>
                <a:spcPts val="1000"/>
              </a:spcBef>
              <a:spcAft>
                <a:spcPts val="0"/>
              </a:spcAft>
              <a:buClr>
                <a:srgbClr val="1C7DDB"/>
              </a:buClr>
              <a:buSzPts val="1800"/>
              <a:buFont typeface="Arial"/>
              <a:buNone/>
            </a:pPr>
            <a:r>
              <a:rPr lang="en-US">
                <a:solidFill>
                  <a:schemeClr val="dk2"/>
                </a:solidFill>
              </a:rPr>
              <a:t>In the lower left chart, we vary the </a:t>
            </a:r>
            <a:r>
              <a:rPr b="1" lang="en-US">
                <a:solidFill>
                  <a:schemeClr val="dk2"/>
                </a:solidFill>
              </a:rPr>
              <a:t>popular ratio range from 0.1 to 0.8</a:t>
            </a:r>
            <a:r>
              <a:rPr lang="en-US">
                <a:solidFill>
                  <a:schemeClr val="dk2"/>
                </a:solidFill>
              </a:rPr>
              <a:t>, </a:t>
            </a:r>
            <a:r>
              <a:rPr b="1" lang="en-US">
                <a:solidFill>
                  <a:schemeClr val="dk2"/>
                </a:solidFill>
              </a:rPr>
              <a:t>maintaining the PCA features at 9 and n_clusters at 30</a:t>
            </a:r>
            <a:r>
              <a:rPr lang="en-US">
                <a:solidFill>
                  <a:schemeClr val="dk2"/>
                </a:solidFill>
              </a:rPr>
              <a:t>. To attain approximately 10 recommended courses per user, </a:t>
            </a:r>
            <a:r>
              <a:rPr b="1" lang="en-US">
                <a:solidFill>
                  <a:schemeClr val="dk2"/>
                </a:solidFill>
              </a:rPr>
              <a:t>we set the popular ratio to 0.2</a:t>
            </a:r>
            <a:r>
              <a:rPr lang="en-US">
                <a:solidFill>
                  <a:schemeClr val="dk2"/>
                </a:solidFill>
              </a:rPr>
              <a:t>. The popular ratio is defined as the ratio of all enrollments within the cluster to which the user belongs.</a:t>
            </a:r>
            <a:endParaRPr sz="1600">
              <a:solidFill>
                <a:schemeClr val="dk1"/>
              </a:solidFill>
              <a:latin typeface="Calibri"/>
              <a:ea typeface="Calibri"/>
              <a:cs typeface="Calibri"/>
              <a:sym typeface="Calibri"/>
            </a:endParaRPr>
          </a:p>
        </p:txBody>
      </p:sp>
      <p:pic>
        <p:nvPicPr>
          <p:cNvPr id="533" name="Google Shape;533;p39"/>
          <p:cNvPicPr preferRelativeResize="0"/>
          <p:nvPr/>
        </p:nvPicPr>
        <p:blipFill>
          <a:blip r:embed="rId3">
            <a:alphaModFix/>
          </a:blip>
          <a:stretch>
            <a:fillRect/>
          </a:stretch>
        </p:blipFill>
        <p:spPr>
          <a:xfrm>
            <a:off x="986497" y="2394075"/>
            <a:ext cx="5437803" cy="4075250"/>
          </a:xfrm>
          <a:prstGeom prst="rect">
            <a:avLst/>
          </a:prstGeom>
          <a:noFill/>
          <a:ln>
            <a:noFill/>
          </a:ln>
        </p:spPr>
      </p:pic>
      <p:pic>
        <p:nvPicPr>
          <p:cNvPr id="534" name="Google Shape;534;p39"/>
          <p:cNvPicPr preferRelativeResize="0"/>
          <p:nvPr/>
        </p:nvPicPr>
        <p:blipFill>
          <a:blip r:embed="rId4">
            <a:alphaModFix/>
          </a:blip>
          <a:stretch>
            <a:fillRect/>
          </a:stretch>
        </p:blipFill>
        <p:spPr>
          <a:xfrm>
            <a:off x="6931363" y="2302525"/>
            <a:ext cx="3280671" cy="4242999"/>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6"/>
        </a:solidFill>
      </p:bgPr>
    </p:bg>
    <p:spTree>
      <p:nvGrpSpPr>
        <p:cNvPr id="538" name="Shape 538"/>
        <p:cNvGrpSpPr/>
        <p:nvPr/>
      </p:nvGrpSpPr>
      <p:grpSpPr>
        <a:xfrm>
          <a:off x="0" y="0"/>
          <a:ext cx="0" cy="0"/>
          <a:chOff x="0" y="0"/>
          <a:chExt cx="0" cy="0"/>
        </a:xfrm>
      </p:grpSpPr>
      <p:sp>
        <p:nvSpPr>
          <p:cNvPr id="539" name="Google Shape;539;p40"/>
          <p:cNvSpPr txBox="1"/>
          <p:nvPr>
            <p:ph type="title"/>
          </p:nvPr>
        </p:nvSpPr>
        <p:spPr>
          <a:xfrm>
            <a:off x="1098667" y="408533"/>
            <a:ext cx="7810500" cy="47643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rgbClr val="292929"/>
              </a:buClr>
              <a:buSzPts val="6000"/>
              <a:buFont typeface="Arial"/>
              <a:buNone/>
            </a:pPr>
            <a:r>
              <a:rPr lang="en-US">
                <a:latin typeface="Arial"/>
                <a:ea typeface="Arial"/>
                <a:cs typeface="Arial"/>
                <a:sym typeface="Arial"/>
              </a:rPr>
              <a:t>Collaborative-filtering Recommender System using Supervised Learning</a:t>
            </a:r>
            <a:endParaRPr/>
          </a:p>
        </p:txBody>
      </p:sp>
      <p:pic>
        <p:nvPicPr>
          <p:cNvPr descr="Support-vector machine - Wikipedia" id="540" name="Google Shape;540;p40"/>
          <p:cNvPicPr preferRelativeResize="0"/>
          <p:nvPr/>
        </p:nvPicPr>
        <p:blipFill rotWithShape="1">
          <a:blip r:embed="rId3">
            <a:alphaModFix/>
          </a:blip>
          <a:srcRect b="0" l="0" r="0" t="0"/>
          <a:stretch/>
        </p:blipFill>
        <p:spPr>
          <a:xfrm>
            <a:off x="8346900" y="2781500"/>
            <a:ext cx="2299100" cy="22285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5" name="Shape 545"/>
        <p:cNvGrpSpPr/>
        <p:nvPr/>
      </p:nvGrpSpPr>
      <p:grpSpPr>
        <a:xfrm>
          <a:off x="0" y="0"/>
          <a:ext cx="0" cy="0"/>
          <a:chOff x="0" y="0"/>
          <a:chExt cx="0" cy="0"/>
        </a:xfrm>
      </p:grpSpPr>
      <p:sp>
        <p:nvSpPr>
          <p:cNvPr id="546" name="Google Shape;546;p41"/>
          <p:cNvSpPr txBox="1"/>
          <p:nvPr>
            <p:ph type="title"/>
          </p:nvPr>
        </p:nvSpPr>
        <p:spPr>
          <a:xfrm>
            <a:off x="838200" y="365125"/>
            <a:ext cx="10515600" cy="13257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0B49CB"/>
              </a:buClr>
              <a:buSzPts val="4000"/>
              <a:buFont typeface="Arial"/>
              <a:buNone/>
            </a:pPr>
            <a:r>
              <a:rPr lang="en-US" sz="3000">
                <a:solidFill>
                  <a:schemeClr val="dk2"/>
                </a:solidFill>
                <a:latin typeface="Arial"/>
                <a:ea typeface="Arial"/>
                <a:cs typeface="Arial"/>
                <a:sym typeface="Arial"/>
              </a:rPr>
              <a:t>Flowchart of KNN based recommender system</a:t>
            </a:r>
            <a:endParaRPr sz="3000">
              <a:solidFill>
                <a:schemeClr val="dk2"/>
              </a:solidFill>
              <a:latin typeface="Arial"/>
              <a:ea typeface="Arial"/>
              <a:cs typeface="Arial"/>
              <a:sym typeface="Arial"/>
            </a:endParaRPr>
          </a:p>
        </p:txBody>
      </p:sp>
      <p:sp>
        <p:nvSpPr>
          <p:cNvPr id="547" name="Google Shape;547;p41"/>
          <p:cNvSpPr txBox="1"/>
          <p:nvPr/>
        </p:nvSpPr>
        <p:spPr>
          <a:xfrm>
            <a:off x="1905000" y="3114375"/>
            <a:ext cx="1783500" cy="2578500"/>
          </a:xfrm>
          <a:prstGeom prst="rect">
            <a:avLst/>
          </a:prstGeom>
          <a:noFill/>
          <a:ln>
            <a:noFill/>
          </a:ln>
        </p:spPr>
        <p:txBody>
          <a:bodyPr anchorCtr="0" anchor="t" bIns="91425" lIns="0" spcFirstLastPara="1" rIns="0" wrap="square" tIns="91425">
            <a:noAutofit/>
          </a:bodyPr>
          <a:lstStyle/>
          <a:p>
            <a:pPr indent="0" lvl="0" marL="0" rtl="0" algn="l">
              <a:spcBef>
                <a:spcPts val="0"/>
              </a:spcBef>
              <a:spcAft>
                <a:spcPts val="0"/>
              </a:spcAft>
              <a:buNone/>
            </a:pPr>
            <a:r>
              <a:rPr lang="en-US" sz="1600">
                <a:solidFill>
                  <a:schemeClr val="dk2"/>
                </a:solidFill>
                <a:latin typeface="Nunito"/>
                <a:ea typeface="Nunito"/>
                <a:cs typeface="Nunito"/>
                <a:sym typeface="Nunito"/>
              </a:rPr>
              <a:t>Course genres dataframe:</a:t>
            </a:r>
            <a:endParaRPr sz="1600">
              <a:solidFill>
                <a:schemeClr val="dk2"/>
              </a:solidFill>
              <a:latin typeface="Nunito"/>
              <a:ea typeface="Nunito"/>
              <a:cs typeface="Nunito"/>
              <a:sym typeface="Nunito"/>
            </a:endParaRPr>
          </a:p>
          <a:p>
            <a:pPr indent="0" lvl="0" marL="0" rtl="0" algn="l">
              <a:spcBef>
                <a:spcPts val="0"/>
              </a:spcBef>
              <a:spcAft>
                <a:spcPts val="0"/>
              </a:spcAft>
              <a:buNone/>
            </a:pPr>
            <a:r>
              <a:rPr lang="en-US">
                <a:solidFill>
                  <a:schemeClr val="dk2"/>
                </a:solidFill>
                <a:latin typeface="IBM Plex Mono"/>
                <a:ea typeface="IBM Plex Mono"/>
                <a:cs typeface="IBM Plex Mono"/>
                <a:sym typeface="IBM Plex Mono"/>
              </a:rPr>
              <a:t>course_id, title, </a:t>
            </a:r>
            <a:r>
              <a:rPr lang="en-US">
                <a:solidFill>
                  <a:schemeClr val="dk2"/>
                </a:solidFill>
                <a:latin typeface="IBM Plex Mono"/>
                <a:ea typeface="IBM Plex Mono"/>
                <a:cs typeface="IBM Plex Mono"/>
                <a:sym typeface="IBM Plex Mono"/>
              </a:rPr>
              <a:t>course_rating</a:t>
            </a:r>
            <a:endParaRPr b="1">
              <a:solidFill>
                <a:schemeClr val="dk2"/>
              </a:solidFill>
              <a:latin typeface="IBM Plex Mono"/>
              <a:ea typeface="IBM Plex Mono"/>
              <a:cs typeface="IBM Plex Mono"/>
              <a:sym typeface="IBM Plex Mono"/>
            </a:endParaRPr>
          </a:p>
          <a:p>
            <a:pPr indent="0" lvl="0" marL="0" rtl="0" algn="l">
              <a:spcBef>
                <a:spcPts val="0"/>
              </a:spcBef>
              <a:spcAft>
                <a:spcPts val="0"/>
              </a:spcAft>
              <a:buNone/>
            </a:pPr>
            <a:r>
              <a:t/>
            </a:r>
            <a:endParaRPr b="1" sz="1600">
              <a:solidFill>
                <a:schemeClr val="dk2"/>
              </a:solidFill>
              <a:latin typeface="Nunito"/>
              <a:ea typeface="Nunito"/>
              <a:cs typeface="Nunito"/>
              <a:sym typeface="Nunito"/>
            </a:endParaRPr>
          </a:p>
          <a:p>
            <a:pPr indent="0" lvl="0" marL="0" rtl="0" algn="l">
              <a:spcBef>
                <a:spcPts val="0"/>
              </a:spcBef>
              <a:spcAft>
                <a:spcPts val="0"/>
              </a:spcAft>
              <a:buNone/>
            </a:pPr>
            <a:r>
              <a:rPr lang="en-US" sz="1600">
                <a:solidFill>
                  <a:schemeClr val="dk2"/>
                </a:solidFill>
                <a:latin typeface="Nunito"/>
                <a:ea typeface="Nunito"/>
                <a:cs typeface="Nunito"/>
                <a:sym typeface="Nunito"/>
              </a:rPr>
              <a:t>User dataframe:</a:t>
            </a:r>
            <a:endParaRPr sz="1600">
              <a:solidFill>
                <a:schemeClr val="dk2"/>
              </a:solidFill>
              <a:latin typeface="Nunito"/>
              <a:ea typeface="Nunito"/>
              <a:cs typeface="Nunito"/>
              <a:sym typeface="Nunito"/>
            </a:endParaRPr>
          </a:p>
          <a:p>
            <a:pPr indent="0" lvl="0" marL="0" rtl="0" algn="l">
              <a:spcBef>
                <a:spcPts val="0"/>
              </a:spcBef>
              <a:spcAft>
                <a:spcPts val="0"/>
              </a:spcAft>
              <a:buNone/>
            </a:pPr>
            <a:r>
              <a:rPr lang="en-US">
                <a:solidFill>
                  <a:schemeClr val="dk2"/>
                </a:solidFill>
                <a:latin typeface="IBM Plex Mono"/>
                <a:ea typeface="IBM Plex Mono"/>
                <a:cs typeface="IBM Plex Mono"/>
                <a:sym typeface="IBM Plex Mono"/>
              </a:rPr>
              <a:t>user_id, </a:t>
            </a:r>
            <a:endParaRPr>
              <a:solidFill>
                <a:schemeClr val="dk2"/>
              </a:solidFill>
              <a:latin typeface="IBM Plex Mono"/>
              <a:ea typeface="IBM Plex Mono"/>
              <a:cs typeface="IBM Plex Mono"/>
              <a:sym typeface="IBM Plex Mono"/>
            </a:endParaRPr>
          </a:p>
          <a:p>
            <a:pPr indent="0" lvl="0" marL="0" rtl="0" algn="l">
              <a:spcBef>
                <a:spcPts val="0"/>
              </a:spcBef>
              <a:spcAft>
                <a:spcPts val="0"/>
              </a:spcAft>
              <a:buNone/>
            </a:pPr>
            <a:r>
              <a:rPr lang="en-US">
                <a:solidFill>
                  <a:schemeClr val="dk2"/>
                </a:solidFill>
                <a:latin typeface="IBM Plex Mono"/>
                <a:ea typeface="IBM Plex Mono"/>
                <a:cs typeface="IBM Plex Mono"/>
                <a:sym typeface="IBM Plex Mono"/>
              </a:rPr>
              <a:t>enrollment,</a:t>
            </a:r>
            <a:endParaRPr>
              <a:solidFill>
                <a:schemeClr val="dk2"/>
              </a:solidFill>
              <a:latin typeface="IBM Plex Mono"/>
              <a:ea typeface="IBM Plex Mono"/>
              <a:cs typeface="IBM Plex Mono"/>
              <a:sym typeface="IBM Plex Mono"/>
            </a:endParaRPr>
          </a:p>
          <a:p>
            <a:pPr indent="0" lvl="0" marL="0" rtl="0" algn="l">
              <a:spcBef>
                <a:spcPts val="0"/>
              </a:spcBef>
              <a:spcAft>
                <a:spcPts val="0"/>
              </a:spcAft>
              <a:buNone/>
            </a:pPr>
            <a:r>
              <a:rPr lang="en-US">
                <a:solidFill>
                  <a:schemeClr val="dk2"/>
                </a:solidFill>
                <a:latin typeface="IBM Plex Mono"/>
                <a:ea typeface="IBM Plex Mono"/>
                <a:cs typeface="IBM Plex Mono"/>
                <a:sym typeface="IBM Plex Mono"/>
              </a:rPr>
              <a:t>course_ratings</a:t>
            </a:r>
            <a:endParaRPr>
              <a:solidFill>
                <a:schemeClr val="dk2"/>
              </a:solidFill>
              <a:latin typeface="IBM Plex Mono"/>
              <a:ea typeface="IBM Plex Mono"/>
              <a:cs typeface="IBM Plex Mono"/>
              <a:sym typeface="IBM Plex Mono"/>
            </a:endParaRPr>
          </a:p>
        </p:txBody>
      </p:sp>
      <p:sp>
        <p:nvSpPr>
          <p:cNvPr id="548" name="Google Shape;548;p41"/>
          <p:cNvSpPr txBox="1"/>
          <p:nvPr/>
        </p:nvSpPr>
        <p:spPr>
          <a:xfrm>
            <a:off x="3970100" y="3114375"/>
            <a:ext cx="1951200" cy="2356500"/>
          </a:xfrm>
          <a:prstGeom prst="rect">
            <a:avLst/>
          </a:prstGeom>
          <a:noFill/>
          <a:ln>
            <a:noFill/>
          </a:ln>
        </p:spPr>
        <p:txBody>
          <a:bodyPr anchorCtr="0" anchor="t" bIns="91425" lIns="0" spcFirstLastPara="1" rIns="0" wrap="square" tIns="91425">
            <a:noAutofit/>
          </a:bodyPr>
          <a:lstStyle/>
          <a:p>
            <a:pPr indent="0" lvl="0" marL="0" rtl="0" algn="l">
              <a:spcBef>
                <a:spcPts val="0"/>
              </a:spcBef>
              <a:spcAft>
                <a:spcPts val="0"/>
              </a:spcAft>
              <a:buNone/>
            </a:pPr>
            <a:r>
              <a:rPr lang="en-US" sz="1600">
                <a:solidFill>
                  <a:schemeClr val="dk2"/>
                </a:solidFill>
                <a:latin typeface="Nunito"/>
                <a:ea typeface="Nunito"/>
                <a:cs typeface="Nunito"/>
                <a:sym typeface="Nunito"/>
              </a:rPr>
              <a:t>Extract features from users such as enrollments or genres</a:t>
            </a:r>
            <a:endParaRPr sz="1600">
              <a:solidFill>
                <a:schemeClr val="dk2"/>
              </a:solidFill>
              <a:latin typeface="Nunito"/>
              <a:ea typeface="Nunito"/>
              <a:cs typeface="Nunito"/>
              <a:sym typeface="Nunito"/>
            </a:endParaRPr>
          </a:p>
          <a:p>
            <a:pPr indent="0" lvl="0" marL="0" rtl="0" algn="l">
              <a:spcBef>
                <a:spcPts val="0"/>
              </a:spcBef>
              <a:spcAft>
                <a:spcPts val="0"/>
              </a:spcAft>
              <a:buNone/>
            </a:pPr>
            <a:r>
              <a:t/>
            </a:r>
            <a:endParaRPr sz="1600">
              <a:solidFill>
                <a:schemeClr val="dk2"/>
              </a:solidFill>
              <a:latin typeface="Nunito"/>
              <a:ea typeface="Nunito"/>
              <a:cs typeface="Nunito"/>
              <a:sym typeface="Nunito"/>
            </a:endParaRPr>
          </a:p>
          <a:p>
            <a:pPr indent="0" lvl="0" marL="0" rtl="0" algn="l">
              <a:spcBef>
                <a:spcPts val="0"/>
              </a:spcBef>
              <a:spcAft>
                <a:spcPts val="0"/>
              </a:spcAft>
              <a:buNone/>
            </a:pPr>
            <a:r>
              <a:rPr lang="en-US" sz="1600">
                <a:solidFill>
                  <a:schemeClr val="dk2"/>
                </a:solidFill>
                <a:latin typeface="Nunito"/>
                <a:ea typeface="Nunito"/>
                <a:cs typeface="Nunito"/>
                <a:sym typeface="Nunito"/>
              </a:rPr>
              <a:t>Build User-item interaction matrix</a:t>
            </a:r>
            <a:endParaRPr sz="1600">
              <a:solidFill>
                <a:schemeClr val="dk2"/>
              </a:solidFill>
              <a:latin typeface="Nunito"/>
              <a:ea typeface="Nunito"/>
              <a:cs typeface="Nunito"/>
              <a:sym typeface="Nunito"/>
            </a:endParaRPr>
          </a:p>
          <a:p>
            <a:pPr indent="0" lvl="0" marL="0" rtl="0" algn="l">
              <a:spcBef>
                <a:spcPts val="0"/>
              </a:spcBef>
              <a:spcAft>
                <a:spcPts val="0"/>
              </a:spcAft>
              <a:buNone/>
            </a:pPr>
            <a:r>
              <a:t/>
            </a:r>
            <a:endParaRPr sz="1600">
              <a:solidFill>
                <a:schemeClr val="dk2"/>
              </a:solidFill>
              <a:latin typeface="Nunito"/>
              <a:ea typeface="Nunito"/>
              <a:cs typeface="Nunito"/>
              <a:sym typeface="Nunito"/>
            </a:endParaRPr>
          </a:p>
        </p:txBody>
      </p:sp>
      <p:sp>
        <p:nvSpPr>
          <p:cNvPr id="549" name="Google Shape;549;p41"/>
          <p:cNvSpPr txBox="1"/>
          <p:nvPr/>
        </p:nvSpPr>
        <p:spPr>
          <a:xfrm>
            <a:off x="6237775" y="3114375"/>
            <a:ext cx="1996200" cy="2172000"/>
          </a:xfrm>
          <a:prstGeom prst="rect">
            <a:avLst/>
          </a:prstGeom>
          <a:noFill/>
          <a:ln>
            <a:noFill/>
          </a:ln>
        </p:spPr>
        <p:txBody>
          <a:bodyPr anchorCtr="0" anchor="t" bIns="91425" lIns="0" spcFirstLastPara="1" rIns="0" wrap="square" tIns="91425">
            <a:noAutofit/>
          </a:bodyPr>
          <a:lstStyle/>
          <a:p>
            <a:pPr indent="0" lvl="0" marL="0" rtl="0" algn="l">
              <a:spcBef>
                <a:spcPts val="0"/>
              </a:spcBef>
              <a:spcAft>
                <a:spcPts val="0"/>
              </a:spcAft>
              <a:buNone/>
            </a:pPr>
            <a:r>
              <a:rPr lang="en-US" sz="1600">
                <a:latin typeface="Nunito"/>
                <a:ea typeface="Nunito"/>
                <a:cs typeface="Nunito"/>
                <a:sym typeface="Nunito"/>
              </a:rPr>
              <a:t>Perform K</a:t>
            </a:r>
            <a:r>
              <a:rPr lang="en-US" sz="1600">
                <a:latin typeface="Nunito"/>
                <a:ea typeface="Nunito"/>
                <a:cs typeface="Nunito"/>
                <a:sym typeface="Nunito"/>
              </a:rPr>
              <a:t>N</a:t>
            </a:r>
            <a:r>
              <a:rPr lang="en-US" sz="1600">
                <a:latin typeface="Nunito"/>
                <a:ea typeface="Nunito"/>
                <a:cs typeface="Nunito"/>
                <a:sym typeface="Nunito"/>
              </a:rPr>
              <a:t>N-based collaborative filtering on the user-item interaction matrix</a:t>
            </a:r>
            <a:endParaRPr sz="1600">
              <a:latin typeface="Nunito"/>
              <a:ea typeface="Nunito"/>
              <a:cs typeface="Nunito"/>
              <a:sym typeface="Nunito"/>
            </a:endParaRPr>
          </a:p>
          <a:p>
            <a:pPr indent="0" lvl="0" marL="0" rtl="0" algn="l">
              <a:spcBef>
                <a:spcPts val="0"/>
              </a:spcBef>
              <a:spcAft>
                <a:spcPts val="0"/>
              </a:spcAft>
              <a:buNone/>
            </a:pPr>
            <a:r>
              <a:t/>
            </a:r>
            <a:endParaRPr sz="1600">
              <a:solidFill>
                <a:schemeClr val="dk2"/>
              </a:solidFill>
              <a:latin typeface="Nunito"/>
              <a:ea typeface="Nunito"/>
              <a:cs typeface="Nunito"/>
              <a:sym typeface="Nunito"/>
            </a:endParaRPr>
          </a:p>
        </p:txBody>
      </p:sp>
      <p:sp>
        <p:nvSpPr>
          <p:cNvPr id="550" name="Google Shape;550;p41"/>
          <p:cNvSpPr txBox="1"/>
          <p:nvPr/>
        </p:nvSpPr>
        <p:spPr>
          <a:xfrm>
            <a:off x="8497725" y="3114375"/>
            <a:ext cx="1951200" cy="217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600">
                <a:solidFill>
                  <a:schemeClr val="dk2"/>
                </a:solidFill>
                <a:latin typeface="Nunito"/>
                <a:ea typeface="Nunito"/>
                <a:cs typeface="Nunito"/>
                <a:sym typeface="Nunito"/>
              </a:rPr>
              <a:t>Compute prediction ratings using the trained KNN model.</a:t>
            </a:r>
            <a:endParaRPr sz="1600">
              <a:solidFill>
                <a:schemeClr val="dk2"/>
              </a:solidFill>
              <a:latin typeface="Nunito"/>
              <a:ea typeface="Nunito"/>
              <a:cs typeface="Nunito"/>
              <a:sym typeface="Nunito"/>
            </a:endParaRPr>
          </a:p>
        </p:txBody>
      </p:sp>
      <p:cxnSp>
        <p:nvCxnSpPr>
          <p:cNvPr id="551" name="Google Shape;551;p41"/>
          <p:cNvCxnSpPr/>
          <p:nvPr/>
        </p:nvCxnSpPr>
        <p:spPr>
          <a:xfrm>
            <a:off x="3550917" y="2422244"/>
            <a:ext cx="419100" cy="0"/>
          </a:xfrm>
          <a:prstGeom prst="straightConnector1">
            <a:avLst/>
          </a:prstGeom>
          <a:noFill/>
          <a:ln cap="flat" cmpd="sng" w="15875">
            <a:solidFill>
              <a:schemeClr val="dk1"/>
            </a:solidFill>
            <a:prstDash val="solid"/>
            <a:miter lim="800000"/>
            <a:headEnd len="sm" w="sm" type="none"/>
            <a:tailEnd len="med" w="med" type="triangle"/>
          </a:ln>
        </p:spPr>
      </p:cxnSp>
      <p:sp>
        <p:nvSpPr>
          <p:cNvPr id="552" name="Google Shape;552;p41"/>
          <p:cNvSpPr/>
          <p:nvPr/>
        </p:nvSpPr>
        <p:spPr>
          <a:xfrm>
            <a:off x="1904997" y="2147924"/>
            <a:ext cx="1645800" cy="548700"/>
          </a:xfrm>
          <a:prstGeom prst="roundRect">
            <a:avLst>
              <a:gd fmla="val 16667" name="adj"/>
            </a:avLst>
          </a:prstGeom>
          <a:no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Raw data</a:t>
            </a:r>
            <a:endParaRPr/>
          </a:p>
        </p:txBody>
      </p:sp>
      <p:sp>
        <p:nvSpPr>
          <p:cNvPr id="553" name="Google Shape;553;p41"/>
          <p:cNvSpPr/>
          <p:nvPr/>
        </p:nvSpPr>
        <p:spPr>
          <a:xfrm>
            <a:off x="3970108" y="2085360"/>
            <a:ext cx="1840800" cy="673800"/>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0" spcFirstLastPara="1" rIns="0" wrap="square" tIns="45700">
            <a:noAutofit/>
          </a:bodyPr>
          <a:lstStyle/>
          <a:p>
            <a:pPr indent="0" lvl="0" marL="0" rtl="0" algn="ctr">
              <a:spcBef>
                <a:spcPts val="0"/>
              </a:spcBef>
              <a:spcAft>
                <a:spcPts val="0"/>
              </a:spcAft>
              <a:buNone/>
            </a:pPr>
            <a:r>
              <a:rPr lang="en-US" sz="1800">
                <a:solidFill>
                  <a:schemeClr val="dk1"/>
                </a:solidFill>
                <a:latin typeface="Calibri"/>
                <a:ea typeface="Calibri"/>
                <a:cs typeface="Calibri"/>
                <a:sym typeface="Calibri"/>
              </a:rPr>
              <a:t>User/Item feature engineering</a:t>
            </a:r>
            <a:endParaRPr/>
          </a:p>
        </p:txBody>
      </p:sp>
      <p:cxnSp>
        <p:nvCxnSpPr>
          <p:cNvPr id="554" name="Google Shape;554;p41"/>
          <p:cNvCxnSpPr/>
          <p:nvPr/>
        </p:nvCxnSpPr>
        <p:spPr>
          <a:xfrm>
            <a:off x="5810874" y="2422244"/>
            <a:ext cx="419100" cy="0"/>
          </a:xfrm>
          <a:prstGeom prst="straightConnector1">
            <a:avLst/>
          </a:prstGeom>
          <a:noFill/>
          <a:ln cap="flat" cmpd="sng" w="15875">
            <a:solidFill>
              <a:schemeClr val="dk1"/>
            </a:solidFill>
            <a:prstDash val="solid"/>
            <a:miter lim="800000"/>
            <a:headEnd len="sm" w="sm" type="none"/>
            <a:tailEnd len="med" w="med" type="triangle"/>
          </a:ln>
        </p:spPr>
      </p:cxnSp>
      <p:sp>
        <p:nvSpPr>
          <p:cNvPr id="555" name="Google Shape;555;p41"/>
          <p:cNvSpPr/>
          <p:nvPr/>
        </p:nvSpPr>
        <p:spPr>
          <a:xfrm>
            <a:off x="6237775" y="1973076"/>
            <a:ext cx="1840800" cy="902400"/>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0" lIns="0" spcFirstLastPara="1" rIns="0" wrap="square" tIns="228600">
            <a:noAutofit/>
          </a:bodyPr>
          <a:lstStyle/>
          <a:p>
            <a:pPr indent="0" lvl="0" marL="0" rtl="0" algn="ctr">
              <a:spcBef>
                <a:spcPts val="0"/>
              </a:spcBef>
              <a:spcAft>
                <a:spcPts val="0"/>
              </a:spcAft>
              <a:buNone/>
            </a:pPr>
            <a:r>
              <a:rPr lang="en-US" sz="1800">
                <a:solidFill>
                  <a:schemeClr val="dk1"/>
                </a:solidFill>
                <a:latin typeface="Calibri"/>
                <a:ea typeface="Calibri"/>
                <a:cs typeface="Calibri"/>
                <a:sym typeface="Calibri"/>
              </a:rPr>
              <a:t>KNN-based collaborative filtering</a:t>
            </a:r>
            <a:endParaRPr/>
          </a:p>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556" name="Google Shape;556;p41"/>
          <p:cNvSpPr/>
          <p:nvPr/>
        </p:nvSpPr>
        <p:spPr>
          <a:xfrm>
            <a:off x="8497733" y="2147924"/>
            <a:ext cx="1645800" cy="548700"/>
          </a:xfrm>
          <a:prstGeom prst="roundRect">
            <a:avLst>
              <a:gd fmla="val 16667" name="adj"/>
            </a:avLst>
          </a:prstGeom>
          <a:noFill/>
          <a:ln cap="flat" cmpd="sng" w="12700">
            <a:solidFill>
              <a:schemeClr val="dk1"/>
            </a:solidFill>
            <a:prstDash val="solid"/>
            <a:miter lim="800000"/>
            <a:headEnd len="sm" w="sm" type="none"/>
            <a:tailEnd len="sm" w="sm" type="none"/>
          </a:ln>
        </p:spPr>
        <p:txBody>
          <a:bodyPr anchorCtr="0" anchor="ctr" bIns="45700" lIns="0" spcFirstLastPara="1" rIns="0" wrap="square" tIns="45700">
            <a:noAutofit/>
          </a:bodyPr>
          <a:lstStyle/>
          <a:p>
            <a:pPr indent="0" lvl="0" marL="0" rtl="0" algn="ctr">
              <a:spcBef>
                <a:spcPts val="0"/>
              </a:spcBef>
              <a:spcAft>
                <a:spcPts val="0"/>
              </a:spcAft>
              <a:buNone/>
            </a:pPr>
            <a:r>
              <a:rPr lang="en-US" sz="1800">
                <a:solidFill>
                  <a:schemeClr val="dk1"/>
                </a:solidFill>
                <a:latin typeface="Calibri"/>
                <a:ea typeface="Calibri"/>
                <a:cs typeface="Calibri"/>
                <a:sym typeface="Calibri"/>
              </a:rPr>
              <a:t>Predict course </a:t>
            </a:r>
            <a:r>
              <a:rPr lang="en-US" sz="1800">
                <a:solidFill>
                  <a:schemeClr val="dk1"/>
                </a:solidFill>
                <a:latin typeface="Calibri"/>
                <a:ea typeface="Calibri"/>
                <a:cs typeface="Calibri"/>
                <a:sym typeface="Calibri"/>
              </a:rPr>
              <a:t>ratings</a:t>
            </a:r>
            <a:endParaRPr/>
          </a:p>
        </p:txBody>
      </p:sp>
      <p:cxnSp>
        <p:nvCxnSpPr>
          <p:cNvPr id="557" name="Google Shape;557;p41"/>
          <p:cNvCxnSpPr/>
          <p:nvPr/>
        </p:nvCxnSpPr>
        <p:spPr>
          <a:xfrm>
            <a:off x="8078542" y="2420632"/>
            <a:ext cx="419100" cy="0"/>
          </a:xfrm>
          <a:prstGeom prst="straightConnector1">
            <a:avLst/>
          </a:prstGeom>
          <a:noFill/>
          <a:ln cap="flat" cmpd="sng" w="15875">
            <a:solidFill>
              <a:schemeClr val="dk1"/>
            </a:solidFill>
            <a:prstDash val="solid"/>
            <a:miter lim="800000"/>
            <a:headEnd len="sm" w="sm" type="none"/>
            <a:tailEnd len="med" w="med" type="triangle"/>
          </a:ln>
        </p:spPr>
      </p:cxn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2" name="Shape 562"/>
        <p:cNvGrpSpPr/>
        <p:nvPr/>
      </p:nvGrpSpPr>
      <p:grpSpPr>
        <a:xfrm>
          <a:off x="0" y="0"/>
          <a:ext cx="0" cy="0"/>
          <a:chOff x="0" y="0"/>
          <a:chExt cx="0" cy="0"/>
        </a:xfrm>
      </p:grpSpPr>
      <p:sp>
        <p:nvSpPr>
          <p:cNvPr id="563" name="Google Shape;563;p42"/>
          <p:cNvSpPr txBox="1"/>
          <p:nvPr>
            <p:ph type="title"/>
          </p:nvPr>
        </p:nvSpPr>
        <p:spPr>
          <a:xfrm>
            <a:off x="838200" y="365125"/>
            <a:ext cx="10515600" cy="13257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0B49CB"/>
              </a:buClr>
              <a:buSzPts val="4000"/>
              <a:buFont typeface="Arial"/>
              <a:buNone/>
            </a:pPr>
            <a:r>
              <a:rPr lang="en-US" sz="3000">
                <a:solidFill>
                  <a:schemeClr val="dk2"/>
                </a:solidFill>
                <a:latin typeface="Arial"/>
                <a:ea typeface="Arial"/>
                <a:cs typeface="Arial"/>
                <a:sym typeface="Arial"/>
              </a:rPr>
              <a:t>Flowchart of clustering-based recommender system</a:t>
            </a:r>
            <a:endParaRPr sz="3000">
              <a:solidFill>
                <a:schemeClr val="dk2"/>
              </a:solidFill>
              <a:latin typeface="Arial"/>
              <a:ea typeface="Arial"/>
              <a:cs typeface="Arial"/>
              <a:sym typeface="Arial"/>
            </a:endParaRPr>
          </a:p>
        </p:txBody>
      </p:sp>
      <p:sp>
        <p:nvSpPr>
          <p:cNvPr id="564" name="Google Shape;564;p42"/>
          <p:cNvSpPr txBox="1"/>
          <p:nvPr/>
        </p:nvSpPr>
        <p:spPr>
          <a:xfrm>
            <a:off x="914400" y="3096950"/>
            <a:ext cx="1996200" cy="2172000"/>
          </a:xfrm>
          <a:prstGeom prst="rect">
            <a:avLst/>
          </a:prstGeom>
          <a:noFill/>
          <a:ln>
            <a:noFill/>
          </a:ln>
        </p:spPr>
        <p:txBody>
          <a:bodyPr anchorCtr="0" anchor="t" bIns="91425" lIns="0" spcFirstLastPara="1" rIns="0" wrap="square" tIns="91425">
            <a:noAutofit/>
          </a:bodyPr>
          <a:lstStyle/>
          <a:p>
            <a:pPr indent="0" lvl="0" marL="0" rtl="0" algn="l">
              <a:spcBef>
                <a:spcPts val="0"/>
              </a:spcBef>
              <a:spcAft>
                <a:spcPts val="0"/>
              </a:spcAft>
              <a:buNone/>
            </a:pPr>
            <a:r>
              <a:rPr lang="en-US" sz="1600">
                <a:solidFill>
                  <a:schemeClr val="dk2"/>
                </a:solidFill>
                <a:latin typeface="Nunito"/>
                <a:ea typeface="Nunito"/>
                <a:cs typeface="Nunito"/>
                <a:sym typeface="Nunito"/>
              </a:rPr>
              <a:t>Extract features from users such as enrollments or genres</a:t>
            </a:r>
            <a:endParaRPr sz="1600">
              <a:solidFill>
                <a:schemeClr val="dk2"/>
              </a:solidFill>
              <a:latin typeface="Nunito"/>
              <a:ea typeface="Nunito"/>
              <a:cs typeface="Nunito"/>
              <a:sym typeface="Nunito"/>
            </a:endParaRPr>
          </a:p>
          <a:p>
            <a:pPr indent="0" lvl="0" marL="0" rtl="0" algn="l">
              <a:spcBef>
                <a:spcPts val="0"/>
              </a:spcBef>
              <a:spcAft>
                <a:spcPts val="0"/>
              </a:spcAft>
              <a:buNone/>
            </a:pPr>
            <a:r>
              <a:t/>
            </a:r>
            <a:endParaRPr sz="1600">
              <a:solidFill>
                <a:schemeClr val="dk2"/>
              </a:solidFill>
              <a:latin typeface="Nunito"/>
              <a:ea typeface="Nunito"/>
              <a:cs typeface="Nunito"/>
              <a:sym typeface="Nunito"/>
            </a:endParaRPr>
          </a:p>
          <a:p>
            <a:pPr indent="0" lvl="0" marL="0" rtl="0" algn="l">
              <a:spcBef>
                <a:spcPts val="0"/>
              </a:spcBef>
              <a:spcAft>
                <a:spcPts val="0"/>
              </a:spcAft>
              <a:buNone/>
            </a:pPr>
            <a:r>
              <a:rPr lang="en-US" sz="1600">
                <a:solidFill>
                  <a:schemeClr val="dk2"/>
                </a:solidFill>
                <a:latin typeface="Nunito"/>
                <a:ea typeface="Nunito"/>
                <a:cs typeface="Nunito"/>
                <a:sym typeface="Nunito"/>
              </a:rPr>
              <a:t>Build User-item interaction matrix</a:t>
            </a:r>
            <a:endParaRPr/>
          </a:p>
          <a:p>
            <a:pPr indent="0" lvl="0" marL="0" rtl="0" algn="l">
              <a:spcBef>
                <a:spcPts val="0"/>
              </a:spcBef>
              <a:spcAft>
                <a:spcPts val="0"/>
              </a:spcAft>
              <a:buNone/>
            </a:pPr>
            <a:r>
              <a:t/>
            </a:r>
            <a:endParaRPr sz="1600">
              <a:latin typeface="Nunito"/>
              <a:ea typeface="Nunito"/>
              <a:cs typeface="Nunito"/>
              <a:sym typeface="Nunito"/>
            </a:endParaRPr>
          </a:p>
          <a:p>
            <a:pPr indent="0" lvl="0" marL="0" rtl="0" algn="l">
              <a:spcBef>
                <a:spcPts val="0"/>
              </a:spcBef>
              <a:spcAft>
                <a:spcPts val="0"/>
              </a:spcAft>
              <a:buNone/>
            </a:pPr>
            <a:r>
              <a:t/>
            </a:r>
            <a:endParaRPr sz="1600">
              <a:latin typeface="Nunito"/>
              <a:ea typeface="Nunito"/>
              <a:cs typeface="Nunito"/>
              <a:sym typeface="Nunito"/>
            </a:endParaRPr>
          </a:p>
          <a:p>
            <a:pPr indent="0" lvl="0" marL="0" rtl="0" algn="l">
              <a:spcBef>
                <a:spcPts val="0"/>
              </a:spcBef>
              <a:spcAft>
                <a:spcPts val="0"/>
              </a:spcAft>
              <a:buNone/>
            </a:pPr>
            <a:r>
              <a:t/>
            </a:r>
            <a:endParaRPr sz="1600">
              <a:solidFill>
                <a:schemeClr val="dk2"/>
              </a:solidFill>
              <a:latin typeface="Nunito"/>
              <a:ea typeface="Nunito"/>
              <a:cs typeface="Nunito"/>
              <a:sym typeface="Nunito"/>
            </a:endParaRPr>
          </a:p>
        </p:txBody>
      </p:sp>
      <p:pic>
        <p:nvPicPr>
          <p:cNvPr id="565" name="Google Shape;565;p42"/>
          <p:cNvPicPr preferRelativeResize="0"/>
          <p:nvPr/>
        </p:nvPicPr>
        <p:blipFill>
          <a:blip r:embed="rId3">
            <a:alphaModFix/>
          </a:blip>
          <a:stretch>
            <a:fillRect/>
          </a:stretch>
        </p:blipFill>
        <p:spPr>
          <a:xfrm>
            <a:off x="3584723" y="2122800"/>
            <a:ext cx="7632276" cy="3238500"/>
          </a:xfrm>
          <a:prstGeom prst="rect">
            <a:avLst/>
          </a:prstGeom>
          <a:noFill/>
          <a:ln>
            <a:noFill/>
          </a:ln>
        </p:spPr>
      </p:pic>
      <p:sp>
        <p:nvSpPr>
          <p:cNvPr id="566" name="Google Shape;566;p42"/>
          <p:cNvSpPr/>
          <p:nvPr/>
        </p:nvSpPr>
        <p:spPr>
          <a:xfrm>
            <a:off x="915908" y="2133198"/>
            <a:ext cx="1840800" cy="673800"/>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0" spcFirstLastPara="1" rIns="0" wrap="square" tIns="45700">
            <a:noAutofit/>
          </a:bodyPr>
          <a:lstStyle/>
          <a:p>
            <a:pPr indent="0" lvl="0" marL="0" rtl="0" algn="ctr">
              <a:spcBef>
                <a:spcPts val="0"/>
              </a:spcBef>
              <a:spcAft>
                <a:spcPts val="0"/>
              </a:spcAft>
              <a:buNone/>
            </a:pPr>
            <a:r>
              <a:rPr lang="en-US" sz="1800">
                <a:solidFill>
                  <a:schemeClr val="dk1"/>
                </a:solidFill>
                <a:latin typeface="Calibri"/>
                <a:ea typeface="Calibri"/>
                <a:cs typeface="Calibri"/>
                <a:sym typeface="Calibri"/>
              </a:rPr>
              <a:t>User/Item feature engineering</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0" name="Shape 570"/>
        <p:cNvGrpSpPr/>
        <p:nvPr/>
      </p:nvGrpSpPr>
      <p:grpSpPr>
        <a:xfrm>
          <a:off x="0" y="0"/>
          <a:ext cx="0" cy="0"/>
          <a:chOff x="0" y="0"/>
          <a:chExt cx="0" cy="0"/>
        </a:xfrm>
      </p:grpSpPr>
      <p:sp>
        <p:nvSpPr>
          <p:cNvPr id="571" name="Google Shape;571;p43"/>
          <p:cNvSpPr txBox="1"/>
          <p:nvPr>
            <p:ph type="title"/>
          </p:nvPr>
        </p:nvSpPr>
        <p:spPr>
          <a:xfrm>
            <a:off x="838200" y="365125"/>
            <a:ext cx="10515600" cy="13257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0B49CB"/>
              </a:buClr>
              <a:buSzPts val="4000"/>
              <a:buFont typeface="Arial"/>
              <a:buNone/>
            </a:pPr>
            <a:r>
              <a:rPr lang="en-US" sz="3000">
                <a:solidFill>
                  <a:schemeClr val="dk2"/>
                </a:solidFill>
                <a:latin typeface="Arial"/>
                <a:ea typeface="Arial"/>
                <a:cs typeface="Arial"/>
                <a:sym typeface="Arial"/>
              </a:rPr>
              <a:t>Flowchart of KNN based recommender system</a:t>
            </a:r>
            <a:endParaRPr sz="3000">
              <a:solidFill>
                <a:schemeClr val="dk2"/>
              </a:solidFill>
            </a:endParaRPr>
          </a:p>
        </p:txBody>
      </p:sp>
      <p:sp>
        <p:nvSpPr>
          <p:cNvPr id="572" name="Google Shape;572;p43"/>
          <p:cNvSpPr txBox="1"/>
          <p:nvPr/>
        </p:nvSpPr>
        <p:spPr>
          <a:xfrm>
            <a:off x="1116300" y="3021900"/>
            <a:ext cx="1582500" cy="190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600">
                <a:solidFill>
                  <a:schemeClr val="dk2"/>
                </a:solidFill>
                <a:latin typeface="Nunito"/>
                <a:ea typeface="Nunito"/>
                <a:cs typeface="Nunito"/>
                <a:sym typeface="Nunito"/>
              </a:rPr>
              <a:t>Compute prediction ratings using the trained KNN model.</a:t>
            </a:r>
            <a:endParaRPr sz="1200"/>
          </a:p>
        </p:txBody>
      </p:sp>
      <p:sp>
        <p:nvSpPr>
          <p:cNvPr id="573" name="Google Shape;573;p43"/>
          <p:cNvSpPr txBox="1"/>
          <p:nvPr/>
        </p:nvSpPr>
        <p:spPr>
          <a:xfrm>
            <a:off x="4668500" y="2448375"/>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highlight>
                  <a:srgbClr val="FFFFFF"/>
                </a:highlight>
              </a:rPr>
              <a:t>User-based</a:t>
            </a:r>
            <a:r>
              <a:rPr lang="en-US">
                <a:highlight>
                  <a:srgbClr val="FFFFFF"/>
                </a:highlight>
              </a:rPr>
              <a:t> collaborative filtering:</a:t>
            </a:r>
            <a:endParaRPr sz="1600"/>
          </a:p>
        </p:txBody>
      </p:sp>
      <p:sp>
        <p:nvSpPr>
          <p:cNvPr id="574" name="Google Shape;574;p43"/>
          <p:cNvSpPr txBox="1"/>
          <p:nvPr/>
        </p:nvSpPr>
        <p:spPr>
          <a:xfrm>
            <a:off x="4668500" y="4015775"/>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highlight>
                  <a:srgbClr val="FFFFFF"/>
                </a:highlight>
              </a:rPr>
              <a:t>Item-based</a:t>
            </a:r>
            <a:r>
              <a:rPr lang="en-US">
                <a:highlight>
                  <a:srgbClr val="FFFFFF"/>
                </a:highlight>
              </a:rPr>
              <a:t> collaborative filtering:</a:t>
            </a:r>
            <a:endParaRPr sz="1600"/>
          </a:p>
        </p:txBody>
      </p:sp>
      <p:pic>
        <p:nvPicPr>
          <p:cNvPr id="575" name="Google Shape;575;p43"/>
          <p:cNvPicPr preferRelativeResize="0"/>
          <p:nvPr/>
        </p:nvPicPr>
        <p:blipFill>
          <a:blip r:embed="rId3">
            <a:alphaModFix/>
          </a:blip>
          <a:stretch>
            <a:fillRect/>
          </a:stretch>
        </p:blipFill>
        <p:spPr>
          <a:xfrm>
            <a:off x="6066525" y="2833075"/>
            <a:ext cx="2686525" cy="1014900"/>
          </a:xfrm>
          <a:prstGeom prst="rect">
            <a:avLst/>
          </a:prstGeom>
          <a:noFill/>
          <a:ln>
            <a:noFill/>
          </a:ln>
        </p:spPr>
      </p:pic>
      <p:pic>
        <p:nvPicPr>
          <p:cNvPr id="576" name="Google Shape;576;p43"/>
          <p:cNvPicPr preferRelativeResize="0"/>
          <p:nvPr/>
        </p:nvPicPr>
        <p:blipFill>
          <a:blip r:embed="rId4">
            <a:alphaModFix/>
          </a:blip>
          <a:stretch>
            <a:fillRect/>
          </a:stretch>
        </p:blipFill>
        <p:spPr>
          <a:xfrm>
            <a:off x="6066525" y="4588450"/>
            <a:ext cx="2415775" cy="961100"/>
          </a:xfrm>
          <a:prstGeom prst="rect">
            <a:avLst/>
          </a:prstGeom>
          <a:noFill/>
          <a:ln>
            <a:noFill/>
          </a:ln>
        </p:spPr>
      </p:pic>
      <p:sp>
        <p:nvSpPr>
          <p:cNvPr id="577" name="Google Shape;577;p43"/>
          <p:cNvSpPr txBox="1"/>
          <p:nvPr/>
        </p:nvSpPr>
        <p:spPr>
          <a:xfrm>
            <a:off x="4324599" y="1907100"/>
            <a:ext cx="5348700" cy="40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T</a:t>
            </a:r>
            <a:r>
              <a:rPr lang="en-US"/>
              <a:t>he predicted rating of user</a:t>
            </a:r>
            <a:r>
              <a:rPr lang="en-US"/>
              <a:t> </a:t>
            </a:r>
            <a:r>
              <a:rPr b="1" i="1" lang="en-US"/>
              <a:t>𝑢 </a:t>
            </a:r>
            <a:r>
              <a:rPr lang="en-US"/>
              <a:t>to item </a:t>
            </a:r>
            <a:r>
              <a:rPr b="1" lang="en-US"/>
              <a:t>𝑖</a:t>
            </a:r>
            <a:r>
              <a:rPr lang="en-US"/>
              <a:t>,       is given by:</a:t>
            </a:r>
            <a:endParaRPr/>
          </a:p>
        </p:txBody>
      </p:sp>
      <p:pic>
        <p:nvPicPr>
          <p:cNvPr id="578" name="Google Shape;578;p43"/>
          <p:cNvPicPr preferRelativeResize="0"/>
          <p:nvPr/>
        </p:nvPicPr>
        <p:blipFill>
          <a:blip r:embed="rId5">
            <a:alphaModFix/>
          </a:blip>
          <a:stretch>
            <a:fillRect/>
          </a:stretch>
        </p:blipFill>
        <p:spPr>
          <a:xfrm>
            <a:off x="7486351" y="1959638"/>
            <a:ext cx="231021" cy="297426"/>
          </a:xfrm>
          <a:prstGeom prst="rect">
            <a:avLst/>
          </a:prstGeom>
          <a:noFill/>
          <a:ln>
            <a:noFill/>
          </a:ln>
        </p:spPr>
      </p:pic>
      <p:pic>
        <p:nvPicPr>
          <p:cNvPr id="579" name="Google Shape;579;p43"/>
          <p:cNvPicPr preferRelativeResize="0"/>
          <p:nvPr/>
        </p:nvPicPr>
        <p:blipFill>
          <a:blip r:embed="rId6">
            <a:alphaModFix/>
          </a:blip>
          <a:stretch>
            <a:fillRect/>
          </a:stretch>
        </p:blipFill>
        <p:spPr>
          <a:xfrm>
            <a:off x="4422725" y="5770225"/>
            <a:ext cx="4204275" cy="297425"/>
          </a:xfrm>
          <a:prstGeom prst="rect">
            <a:avLst/>
          </a:prstGeom>
          <a:noFill/>
          <a:ln>
            <a:noFill/>
          </a:ln>
        </p:spPr>
      </p:pic>
      <p:sp>
        <p:nvSpPr>
          <p:cNvPr id="580" name="Google Shape;580;p43"/>
          <p:cNvSpPr/>
          <p:nvPr/>
        </p:nvSpPr>
        <p:spPr>
          <a:xfrm>
            <a:off x="988833" y="2158399"/>
            <a:ext cx="1645800" cy="548700"/>
          </a:xfrm>
          <a:prstGeom prst="roundRect">
            <a:avLst>
              <a:gd fmla="val 16667" name="adj"/>
            </a:avLst>
          </a:prstGeom>
          <a:noFill/>
          <a:ln cap="flat" cmpd="sng" w="12700">
            <a:solidFill>
              <a:schemeClr val="dk1"/>
            </a:solidFill>
            <a:prstDash val="solid"/>
            <a:miter lim="800000"/>
            <a:headEnd len="sm" w="sm" type="none"/>
            <a:tailEnd len="sm" w="sm" type="none"/>
          </a:ln>
        </p:spPr>
        <p:txBody>
          <a:bodyPr anchorCtr="0" anchor="ctr" bIns="45700" lIns="0" spcFirstLastPara="1" rIns="0" wrap="square" tIns="45700">
            <a:noAutofit/>
          </a:bodyPr>
          <a:lstStyle/>
          <a:p>
            <a:pPr indent="0" lvl="0" marL="0" rtl="0" algn="ctr">
              <a:spcBef>
                <a:spcPts val="0"/>
              </a:spcBef>
              <a:spcAft>
                <a:spcPts val="0"/>
              </a:spcAft>
              <a:buNone/>
            </a:pPr>
            <a:r>
              <a:rPr lang="en-US" sz="1800">
                <a:solidFill>
                  <a:schemeClr val="dk1"/>
                </a:solidFill>
                <a:latin typeface="Calibri"/>
                <a:ea typeface="Calibri"/>
                <a:cs typeface="Calibri"/>
                <a:sym typeface="Calibri"/>
              </a:rPr>
              <a:t>Predict course ratings</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5" name="Shape 585"/>
        <p:cNvGrpSpPr/>
        <p:nvPr/>
      </p:nvGrpSpPr>
      <p:grpSpPr>
        <a:xfrm>
          <a:off x="0" y="0"/>
          <a:ext cx="0" cy="0"/>
          <a:chOff x="0" y="0"/>
          <a:chExt cx="0" cy="0"/>
        </a:xfrm>
      </p:grpSpPr>
      <p:sp>
        <p:nvSpPr>
          <p:cNvPr id="586" name="Google Shape;586;p44"/>
          <p:cNvSpPr txBox="1"/>
          <p:nvPr>
            <p:ph type="title"/>
          </p:nvPr>
        </p:nvSpPr>
        <p:spPr>
          <a:xfrm>
            <a:off x="838200" y="365125"/>
            <a:ext cx="10515600" cy="13257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0B49CB"/>
              </a:buClr>
              <a:buSzPts val="4000"/>
              <a:buFont typeface="Arial"/>
              <a:buNone/>
            </a:pPr>
            <a:r>
              <a:rPr lang="en-US" sz="3000">
                <a:solidFill>
                  <a:schemeClr val="dk2"/>
                </a:solidFill>
                <a:latin typeface="Arial"/>
                <a:ea typeface="Arial"/>
                <a:cs typeface="Arial"/>
                <a:sym typeface="Arial"/>
              </a:rPr>
              <a:t>Flowchart of NMF based recommender system</a:t>
            </a:r>
            <a:endParaRPr sz="3000">
              <a:solidFill>
                <a:schemeClr val="dk2"/>
              </a:solidFill>
              <a:latin typeface="Arial"/>
              <a:ea typeface="Arial"/>
              <a:cs typeface="Arial"/>
              <a:sym typeface="Arial"/>
            </a:endParaRPr>
          </a:p>
        </p:txBody>
      </p:sp>
      <p:sp>
        <p:nvSpPr>
          <p:cNvPr id="587" name="Google Shape;587;p44"/>
          <p:cNvSpPr txBox="1"/>
          <p:nvPr/>
        </p:nvSpPr>
        <p:spPr>
          <a:xfrm>
            <a:off x="1905000" y="3114375"/>
            <a:ext cx="1783500" cy="2578500"/>
          </a:xfrm>
          <a:prstGeom prst="rect">
            <a:avLst/>
          </a:prstGeom>
          <a:noFill/>
          <a:ln>
            <a:noFill/>
          </a:ln>
        </p:spPr>
        <p:txBody>
          <a:bodyPr anchorCtr="0" anchor="t" bIns="91425" lIns="0" spcFirstLastPara="1" rIns="0" wrap="square" tIns="91425">
            <a:noAutofit/>
          </a:bodyPr>
          <a:lstStyle/>
          <a:p>
            <a:pPr indent="0" lvl="0" marL="0" rtl="0" algn="l">
              <a:spcBef>
                <a:spcPts val="0"/>
              </a:spcBef>
              <a:spcAft>
                <a:spcPts val="0"/>
              </a:spcAft>
              <a:buNone/>
            </a:pPr>
            <a:r>
              <a:rPr lang="en-US" sz="1600">
                <a:solidFill>
                  <a:schemeClr val="dk2"/>
                </a:solidFill>
                <a:latin typeface="Nunito"/>
                <a:ea typeface="Nunito"/>
                <a:cs typeface="Nunito"/>
                <a:sym typeface="Nunito"/>
              </a:rPr>
              <a:t>Course genres dataframe:</a:t>
            </a:r>
            <a:endParaRPr sz="1600">
              <a:solidFill>
                <a:schemeClr val="dk2"/>
              </a:solidFill>
              <a:latin typeface="Nunito"/>
              <a:ea typeface="Nunito"/>
              <a:cs typeface="Nunito"/>
              <a:sym typeface="Nunito"/>
            </a:endParaRPr>
          </a:p>
          <a:p>
            <a:pPr indent="0" lvl="0" marL="0" rtl="0" algn="l">
              <a:spcBef>
                <a:spcPts val="0"/>
              </a:spcBef>
              <a:spcAft>
                <a:spcPts val="0"/>
              </a:spcAft>
              <a:buNone/>
            </a:pPr>
            <a:r>
              <a:rPr lang="en-US">
                <a:solidFill>
                  <a:schemeClr val="dk2"/>
                </a:solidFill>
                <a:latin typeface="IBM Plex Mono"/>
                <a:ea typeface="IBM Plex Mono"/>
                <a:cs typeface="IBM Plex Mono"/>
                <a:sym typeface="IBM Plex Mono"/>
              </a:rPr>
              <a:t>course_id, title, course_rating</a:t>
            </a:r>
            <a:endParaRPr b="1">
              <a:solidFill>
                <a:schemeClr val="dk2"/>
              </a:solidFill>
              <a:latin typeface="IBM Plex Mono"/>
              <a:ea typeface="IBM Plex Mono"/>
              <a:cs typeface="IBM Plex Mono"/>
              <a:sym typeface="IBM Plex Mono"/>
            </a:endParaRPr>
          </a:p>
          <a:p>
            <a:pPr indent="0" lvl="0" marL="0" rtl="0" algn="l">
              <a:spcBef>
                <a:spcPts val="0"/>
              </a:spcBef>
              <a:spcAft>
                <a:spcPts val="0"/>
              </a:spcAft>
              <a:buNone/>
            </a:pPr>
            <a:r>
              <a:t/>
            </a:r>
            <a:endParaRPr b="1" sz="1600">
              <a:solidFill>
                <a:schemeClr val="dk2"/>
              </a:solidFill>
              <a:latin typeface="Nunito"/>
              <a:ea typeface="Nunito"/>
              <a:cs typeface="Nunito"/>
              <a:sym typeface="Nunito"/>
            </a:endParaRPr>
          </a:p>
          <a:p>
            <a:pPr indent="0" lvl="0" marL="0" rtl="0" algn="l">
              <a:spcBef>
                <a:spcPts val="0"/>
              </a:spcBef>
              <a:spcAft>
                <a:spcPts val="0"/>
              </a:spcAft>
              <a:buNone/>
            </a:pPr>
            <a:r>
              <a:rPr lang="en-US" sz="1600">
                <a:solidFill>
                  <a:schemeClr val="dk2"/>
                </a:solidFill>
                <a:latin typeface="Nunito"/>
                <a:ea typeface="Nunito"/>
                <a:cs typeface="Nunito"/>
                <a:sym typeface="Nunito"/>
              </a:rPr>
              <a:t>User dataframe:</a:t>
            </a:r>
            <a:endParaRPr sz="1600">
              <a:solidFill>
                <a:schemeClr val="dk2"/>
              </a:solidFill>
              <a:latin typeface="Nunito"/>
              <a:ea typeface="Nunito"/>
              <a:cs typeface="Nunito"/>
              <a:sym typeface="Nunito"/>
            </a:endParaRPr>
          </a:p>
          <a:p>
            <a:pPr indent="0" lvl="0" marL="0" rtl="0" algn="l">
              <a:spcBef>
                <a:spcPts val="0"/>
              </a:spcBef>
              <a:spcAft>
                <a:spcPts val="0"/>
              </a:spcAft>
              <a:buNone/>
            </a:pPr>
            <a:r>
              <a:rPr lang="en-US">
                <a:solidFill>
                  <a:schemeClr val="dk2"/>
                </a:solidFill>
                <a:latin typeface="IBM Plex Mono"/>
                <a:ea typeface="IBM Plex Mono"/>
                <a:cs typeface="IBM Plex Mono"/>
                <a:sym typeface="IBM Plex Mono"/>
              </a:rPr>
              <a:t>user_id, </a:t>
            </a:r>
            <a:endParaRPr>
              <a:solidFill>
                <a:schemeClr val="dk2"/>
              </a:solidFill>
              <a:latin typeface="IBM Plex Mono"/>
              <a:ea typeface="IBM Plex Mono"/>
              <a:cs typeface="IBM Plex Mono"/>
              <a:sym typeface="IBM Plex Mono"/>
            </a:endParaRPr>
          </a:p>
          <a:p>
            <a:pPr indent="0" lvl="0" marL="0" rtl="0" algn="l">
              <a:spcBef>
                <a:spcPts val="0"/>
              </a:spcBef>
              <a:spcAft>
                <a:spcPts val="0"/>
              </a:spcAft>
              <a:buNone/>
            </a:pPr>
            <a:r>
              <a:rPr lang="en-US">
                <a:solidFill>
                  <a:schemeClr val="dk2"/>
                </a:solidFill>
                <a:latin typeface="IBM Plex Mono"/>
                <a:ea typeface="IBM Plex Mono"/>
                <a:cs typeface="IBM Plex Mono"/>
                <a:sym typeface="IBM Plex Mono"/>
              </a:rPr>
              <a:t>enrollment,</a:t>
            </a:r>
            <a:endParaRPr>
              <a:solidFill>
                <a:schemeClr val="dk2"/>
              </a:solidFill>
              <a:latin typeface="IBM Plex Mono"/>
              <a:ea typeface="IBM Plex Mono"/>
              <a:cs typeface="IBM Plex Mono"/>
              <a:sym typeface="IBM Plex Mono"/>
            </a:endParaRPr>
          </a:p>
          <a:p>
            <a:pPr indent="0" lvl="0" marL="0" rtl="0" algn="l">
              <a:spcBef>
                <a:spcPts val="0"/>
              </a:spcBef>
              <a:spcAft>
                <a:spcPts val="0"/>
              </a:spcAft>
              <a:buNone/>
            </a:pPr>
            <a:r>
              <a:rPr lang="en-US">
                <a:solidFill>
                  <a:schemeClr val="dk2"/>
                </a:solidFill>
                <a:latin typeface="IBM Plex Mono"/>
                <a:ea typeface="IBM Plex Mono"/>
                <a:cs typeface="IBM Plex Mono"/>
                <a:sym typeface="IBM Plex Mono"/>
              </a:rPr>
              <a:t>course_ratings</a:t>
            </a:r>
            <a:endParaRPr sz="1600">
              <a:solidFill>
                <a:schemeClr val="dk2"/>
              </a:solidFill>
              <a:latin typeface="Nunito"/>
              <a:ea typeface="Nunito"/>
              <a:cs typeface="Nunito"/>
              <a:sym typeface="Nunito"/>
            </a:endParaRPr>
          </a:p>
        </p:txBody>
      </p:sp>
      <p:sp>
        <p:nvSpPr>
          <p:cNvPr id="588" name="Google Shape;588;p44"/>
          <p:cNvSpPr txBox="1"/>
          <p:nvPr/>
        </p:nvSpPr>
        <p:spPr>
          <a:xfrm>
            <a:off x="3970100" y="3114375"/>
            <a:ext cx="1996200" cy="2356500"/>
          </a:xfrm>
          <a:prstGeom prst="rect">
            <a:avLst/>
          </a:prstGeom>
          <a:noFill/>
          <a:ln>
            <a:noFill/>
          </a:ln>
        </p:spPr>
        <p:txBody>
          <a:bodyPr anchorCtr="0" anchor="t" bIns="91425" lIns="0" spcFirstLastPara="1" rIns="0" wrap="square" tIns="91425">
            <a:noAutofit/>
          </a:bodyPr>
          <a:lstStyle/>
          <a:p>
            <a:pPr indent="0" lvl="0" marL="0" rtl="0" algn="l">
              <a:spcBef>
                <a:spcPts val="0"/>
              </a:spcBef>
              <a:spcAft>
                <a:spcPts val="0"/>
              </a:spcAft>
              <a:buNone/>
            </a:pPr>
            <a:r>
              <a:rPr lang="en-US" sz="1600">
                <a:solidFill>
                  <a:schemeClr val="dk2"/>
                </a:solidFill>
                <a:latin typeface="Nunito"/>
                <a:ea typeface="Nunito"/>
                <a:cs typeface="Nunito"/>
                <a:sym typeface="Nunito"/>
              </a:rPr>
              <a:t>Choose the Number of Components (Rank)</a:t>
            </a:r>
            <a:endParaRPr sz="1600">
              <a:solidFill>
                <a:schemeClr val="dk2"/>
              </a:solidFill>
              <a:latin typeface="Nunito"/>
              <a:ea typeface="Nunito"/>
              <a:cs typeface="Nunito"/>
              <a:sym typeface="Nunito"/>
            </a:endParaRPr>
          </a:p>
          <a:p>
            <a:pPr indent="0" lvl="0" marL="0" rtl="0" algn="l">
              <a:spcBef>
                <a:spcPts val="0"/>
              </a:spcBef>
              <a:spcAft>
                <a:spcPts val="0"/>
              </a:spcAft>
              <a:buNone/>
            </a:pPr>
            <a:r>
              <a:t/>
            </a:r>
            <a:endParaRPr sz="1600">
              <a:solidFill>
                <a:schemeClr val="dk2"/>
              </a:solidFill>
              <a:latin typeface="Nunito"/>
              <a:ea typeface="Nunito"/>
              <a:cs typeface="Nunito"/>
              <a:sym typeface="Nunito"/>
            </a:endParaRPr>
          </a:p>
          <a:p>
            <a:pPr indent="0" lvl="0" marL="0" rtl="0" algn="l">
              <a:spcBef>
                <a:spcPts val="0"/>
              </a:spcBef>
              <a:spcAft>
                <a:spcPts val="0"/>
              </a:spcAft>
              <a:buNone/>
            </a:pPr>
            <a:r>
              <a:rPr lang="en-US" sz="1600">
                <a:solidFill>
                  <a:schemeClr val="dk2"/>
                </a:solidFill>
                <a:latin typeface="Nunito"/>
                <a:ea typeface="Nunito"/>
                <a:cs typeface="Nunito"/>
                <a:sym typeface="Nunito"/>
              </a:rPr>
              <a:t>Initialize Factors W and H</a:t>
            </a:r>
            <a:endParaRPr sz="1600">
              <a:solidFill>
                <a:schemeClr val="dk2"/>
              </a:solidFill>
              <a:latin typeface="Nunito"/>
              <a:ea typeface="Nunito"/>
              <a:cs typeface="Nunito"/>
              <a:sym typeface="Nunito"/>
            </a:endParaRPr>
          </a:p>
          <a:p>
            <a:pPr indent="0" lvl="0" marL="0" rtl="0" algn="l">
              <a:spcBef>
                <a:spcPts val="0"/>
              </a:spcBef>
              <a:spcAft>
                <a:spcPts val="0"/>
              </a:spcAft>
              <a:buNone/>
            </a:pPr>
            <a:r>
              <a:t/>
            </a:r>
            <a:endParaRPr sz="1600">
              <a:solidFill>
                <a:schemeClr val="dk2"/>
              </a:solidFill>
              <a:latin typeface="Nunito"/>
              <a:ea typeface="Nunito"/>
              <a:cs typeface="Nunito"/>
              <a:sym typeface="Nunito"/>
            </a:endParaRPr>
          </a:p>
          <a:p>
            <a:pPr indent="0" lvl="0" marL="0" rtl="0" algn="l">
              <a:spcBef>
                <a:spcPts val="0"/>
              </a:spcBef>
              <a:spcAft>
                <a:spcPts val="0"/>
              </a:spcAft>
              <a:buNone/>
            </a:pPr>
            <a:r>
              <a:t/>
            </a:r>
            <a:endParaRPr sz="1600">
              <a:solidFill>
                <a:schemeClr val="dk2"/>
              </a:solidFill>
              <a:latin typeface="Nunito"/>
              <a:ea typeface="Nunito"/>
              <a:cs typeface="Nunito"/>
              <a:sym typeface="Nunito"/>
            </a:endParaRPr>
          </a:p>
          <a:p>
            <a:pPr indent="0" lvl="0" marL="0" rtl="0" algn="l">
              <a:spcBef>
                <a:spcPts val="0"/>
              </a:spcBef>
              <a:spcAft>
                <a:spcPts val="0"/>
              </a:spcAft>
              <a:buNone/>
            </a:pPr>
            <a:r>
              <a:t/>
            </a:r>
            <a:endParaRPr sz="1600">
              <a:solidFill>
                <a:schemeClr val="dk2"/>
              </a:solidFill>
              <a:latin typeface="Nunito"/>
              <a:ea typeface="Nunito"/>
              <a:cs typeface="Nunito"/>
              <a:sym typeface="Nunito"/>
            </a:endParaRPr>
          </a:p>
        </p:txBody>
      </p:sp>
      <p:sp>
        <p:nvSpPr>
          <p:cNvPr id="589" name="Google Shape;589;p44"/>
          <p:cNvSpPr txBox="1"/>
          <p:nvPr/>
        </p:nvSpPr>
        <p:spPr>
          <a:xfrm>
            <a:off x="6237775" y="3114375"/>
            <a:ext cx="1840800" cy="2172000"/>
          </a:xfrm>
          <a:prstGeom prst="rect">
            <a:avLst/>
          </a:prstGeom>
          <a:noFill/>
          <a:ln>
            <a:noFill/>
          </a:ln>
        </p:spPr>
        <p:txBody>
          <a:bodyPr anchorCtr="0" anchor="t" bIns="91425" lIns="0" spcFirstLastPara="1" rIns="0" wrap="square" tIns="91425">
            <a:noAutofit/>
          </a:bodyPr>
          <a:lstStyle/>
          <a:p>
            <a:pPr indent="0" lvl="0" marL="0" rtl="0" algn="l">
              <a:spcBef>
                <a:spcPts val="0"/>
              </a:spcBef>
              <a:spcAft>
                <a:spcPts val="0"/>
              </a:spcAft>
              <a:buNone/>
            </a:pPr>
            <a:r>
              <a:rPr lang="en-US" sz="1600">
                <a:latin typeface="Nunito"/>
                <a:ea typeface="Nunito"/>
                <a:cs typeface="Nunito"/>
                <a:sym typeface="Nunito"/>
              </a:rPr>
              <a:t>Derive the latent user and item features through Non-negative Matrix Factorization (NMF)</a:t>
            </a:r>
            <a:endParaRPr sz="1600">
              <a:latin typeface="Nunito"/>
              <a:ea typeface="Nunito"/>
              <a:cs typeface="Nunito"/>
              <a:sym typeface="Nunito"/>
            </a:endParaRPr>
          </a:p>
          <a:p>
            <a:pPr indent="0" lvl="0" marL="0" rtl="0" algn="l">
              <a:spcBef>
                <a:spcPts val="0"/>
              </a:spcBef>
              <a:spcAft>
                <a:spcPts val="0"/>
              </a:spcAft>
              <a:buNone/>
            </a:pPr>
            <a:r>
              <a:t/>
            </a:r>
            <a:endParaRPr sz="1600">
              <a:solidFill>
                <a:schemeClr val="dk2"/>
              </a:solidFill>
              <a:latin typeface="Nunito"/>
              <a:ea typeface="Nunito"/>
              <a:cs typeface="Nunito"/>
              <a:sym typeface="Nunito"/>
            </a:endParaRPr>
          </a:p>
        </p:txBody>
      </p:sp>
      <p:sp>
        <p:nvSpPr>
          <p:cNvPr id="590" name="Google Shape;590;p44"/>
          <p:cNvSpPr txBox="1"/>
          <p:nvPr/>
        </p:nvSpPr>
        <p:spPr>
          <a:xfrm>
            <a:off x="8497725" y="3114375"/>
            <a:ext cx="1951200" cy="217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600">
                <a:solidFill>
                  <a:schemeClr val="dk2"/>
                </a:solidFill>
                <a:latin typeface="Nunito"/>
                <a:ea typeface="Nunito"/>
                <a:cs typeface="Nunito"/>
                <a:sym typeface="Nunito"/>
              </a:rPr>
              <a:t>Dot-product the latent features of users and items to get an estimated rating</a:t>
            </a:r>
            <a:endParaRPr sz="1600">
              <a:solidFill>
                <a:schemeClr val="dk2"/>
              </a:solidFill>
              <a:latin typeface="Nunito"/>
              <a:ea typeface="Nunito"/>
              <a:cs typeface="Nunito"/>
              <a:sym typeface="Nunito"/>
            </a:endParaRPr>
          </a:p>
        </p:txBody>
      </p:sp>
      <p:cxnSp>
        <p:nvCxnSpPr>
          <p:cNvPr id="591" name="Google Shape;591;p44"/>
          <p:cNvCxnSpPr/>
          <p:nvPr/>
        </p:nvCxnSpPr>
        <p:spPr>
          <a:xfrm>
            <a:off x="3550917" y="2422244"/>
            <a:ext cx="419100" cy="0"/>
          </a:xfrm>
          <a:prstGeom prst="straightConnector1">
            <a:avLst/>
          </a:prstGeom>
          <a:noFill/>
          <a:ln cap="flat" cmpd="sng" w="15875">
            <a:solidFill>
              <a:schemeClr val="dk1"/>
            </a:solidFill>
            <a:prstDash val="solid"/>
            <a:miter lim="800000"/>
            <a:headEnd len="sm" w="sm" type="none"/>
            <a:tailEnd len="med" w="med" type="triangle"/>
          </a:ln>
        </p:spPr>
      </p:cxnSp>
      <p:sp>
        <p:nvSpPr>
          <p:cNvPr id="592" name="Google Shape;592;p44"/>
          <p:cNvSpPr/>
          <p:nvPr/>
        </p:nvSpPr>
        <p:spPr>
          <a:xfrm>
            <a:off x="1904997" y="2147924"/>
            <a:ext cx="1645800" cy="548700"/>
          </a:xfrm>
          <a:prstGeom prst="roundRect">
            <a:avLst>
              <a:gd fmla="val 16667" name="adj"/>
            </a:avLst>
          </a:prstGeom>
          <a:no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Raw data</a:t>
            </a:r>
            <a:endParaRPr/>
          </a:p>
        </p:txBody>
      </p:sp>
      <p:sp>
        <p:nvSpPr>
          <p:cNvPr id="593" name="Google Shape;593;p44"/>
          <p:cNvSpPr/>
          <p:nvPr/>
        </p:nvSpPr>
        <p:spPr>
          <a:xfrm>
            <a:off x="3970108" y="2085360"/>
            <a:ext cx="1840800" cy="673800"/>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0" spcFirstLastPara="1" rIns="0" wrap="square" tIns="45700">
            <a:noAutofit/>
          </a:bodyPr>
          <a:lstStyle/>
          <a:p>
            <a:pPr indent="0" lvl="0" marL="0" rtl="0" algn="ctr">
              <a:spcBef>
                <a:spcPts val="0"/>
              </a:spcBef>
              <a:spcAft>
                <a:spcPts val="0"/>
              </a:spcAft>
              <a:buNone/>
            </a:pPr>
            <a:r>
              <a:rPr lang="en-US" sz="1800">
                <a:solidFill>
                  <a:schemeClr val="dk1"/>
                </a:solidFill>
                <a:latin typeface="Calibri"/>
                <a:ea typeface="Calibri"/>
                <a:cs typeface="Calibri"/>
                <a:sym typeface="Calibri"/>
              </a:rPr>
              <a:t>User/Item feature engineering</a:t>
            </a:r>
            <a:endParaRPr/>
          </a:p>
        </p:txBody>
      </p:sp>
      <p:cxnSp>
        <p:nvCxnSpPr>
          <p:cNvPr id="594" name="Google Shape;594;p44"/>
          <p:cNvCxnSpPr/>
          <p:nvPr/>
        </p:nvCxnSpPr>
        <p:spPr>
          <a:xfrm>
            <a:off x="5810874" y="2422244"/>
            <a:ext cx="419100" cy="0"/>
          </a:xfrm>
          <a:prstGeom prst="straightConnector1">
            <a:avLst/>
          </a:prstGeom>
          <a:noFill/>
          <a:ln cap="flat" cmpd="sng" w="15875">
            <a:solidFill>
              <a:schemeClr val="dk1"/>
            </a:solidFill>
            <a:prstDash val="solid"/>
            <a:miter lim="800000"/>
            <a:headEnd len="sm" w="sm" type="none"/>
            <a:tailEnd len="med" w="med" type="triangle"/>
          </a:ln>
        </p:spPr>
      </p:cxnSp>
      <p:sp>
        <p:nvSpPr>
          <p:cNvPr id="595" name="Google Shape;595;p44"/>
          <p:cNvSpPr/>
          <p:nvPr/>
        </p:nvSpPr>
        <p:spPr>
          <a:xfrm>
            <a:off x="6237775" y="1973076"/>
            <a:ext cx="1840800" cy="902400"/>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0" lIns="0" spcFirstLastPara="1" rIns="0" wrap="square" tIns="228600">
            <a:noAutofit/>
          </a:bodyPr>
          <a:lstStyle/>
          <a:p>
            <a:pPr indent="0" lvl="0" marL="0" rtl="0" algn="ctr">
              <a:spcBef>
                <a:spcPts val="0"/>
              </a:spcBef>
              <a:spcAft>
                <a:spcPts val="0"/>
              </a:spcAft>
              <a:buNone/>
            </a:pPr>
            <a:r>
              <a:rPr lang="en-US" sz="1800">
                <a:solidFill>
                  <a:schemeClr val="dk1"/>
                </a:solidFill>
                <a:latin typeface="Calibri"/>
                <a:ea typeface="Calibri"/>
                <a:cs typeface="Calibri"/>
                <a:sym typeface="Calibri"/>
              </a:rPr>
              <a:t>Non-negative Matrix Factorization</a:t>
            </a:r>
            <a:endParaRPr sz="1800">
              <a:solidFill>
                <a:schemeClr val="dk1"/>
              </a:solidFill>
              <a:latin typeface="Calibri"/>
              <a:ea typeface="Calibri"/>
              <a:cs typeface="Calibri"/>
              <a:sym typeface="Calibri"/>
            </a:endParaRPr>
          </a:p>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596" name="Google Shape;596;p44"/>
          <p:cNvSpPr/>
          <p:nvPr/>
        </p:nvSpPr>
        <p:spPr>
          <a:xfrm>
            <a:off x="8497733" y="2147924"/>
            <a:ext cx="1645800" cy="548700"/>
          </a:xfrm>
          <a:prstGeom prst="roundRect">
            <a:avLst>
              <a:gd fmla="val 16667" name="adj"/>
            </a:avLst>
          </a:prstGeom>
          <a:noFill/>
          <a:ln cap="flat" cmpd="sng" w="12700">
            <a:solidFill>
              <a:schemeClr val="dk1"/>
            </a:solidFill>
            <a:prstDash val="solid"/>
            <a:miter lim="800000"/>
            <a:headEnd len="sm" w="sm" type="none"/>
            <a:tailEnd len="sm" w="sm" type="none"/>
          </a:ln>
        </p:spPr>
        <p:txBody>
          <a:bodyPr anchorCtr="0" anchor="ctr" bIns="45700" lIns="0" spcFirstLastPara="1" rIns="0" wrap="square" tIns="45700">
            <a:noAutofit/>
          </a:bodyPr>
          <a:lstStyle/>
          <a:p>
            <a:pPr indent="0" lvl="0" marL="0" rtl="0" algn="ctr">
              <a:spcBef>
                <a:spcPts val="0"/>
              </a:spcBef>
              <a:spcAft>
                <a:spcPts val="0"/>
              </a:spcAft>
              <a:buNone/>
            </a:pPr>
            <a:r>
              <a:rPr lang="en-US" sz="1800">
                <a:solidFill>
                  <a:schemeClr val="dk1"/>
                </a:solidFill>
                <a:latin typeface="Calibri"/>
                <a:ea typeface="Calibri"/>
                <a:cs typeface="Calibri"/>
                <a:sym typeface="Calibri"/>
              </a:rPr>
              <a:t>Predict course ratings</a:t>
            </a:r>
            <a:endParaRPr/>
          </a:p>
        </p:txBody>
      </p:sp>
      <p:cxnSp>
        <p:nvCxnSpPr>
          <p:cNvPr id="597" name="Google Shape;597;p44"/>
          <p:cNvCxnSpPr/>
          <p:nvPr/>
        </p:nvCxnSpPr>
        <p:spPr>
          <a:xfrm>
            <a:off x="8078542" y="2420632"/>
            <a:ext cx="419100" cy="0"/>
          </a:xfrm>
          <a:prstGeom prst="straightConnector1">
            <a:avLst/>
          </a:prstGeom>
          <a:noFill/>
          <a:ln cap="flat" cmpd="sng" w="15875">
            <a:solidFill>
              <a:schemeClr val="dk1"/>
            </a:solidFill>
            <a:prstDash val="solid"/>
            <a:miter lim="800000"/>
            <a:headEnd len="sm" w="sm" type="none"/>
            <a:tailEnd len="med" w="med" type="triangle"/>
          </a:ln>
        </p:spPr>
      </p:cxn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09" name="Shape 309"/>
        <p:cNvGrpSpPr/>
        <p:nvPr/>
      </p:nvGrpSpPr>
      <p:grpSpPr>
        <a:xfrm>
          <a:off x="0" y="0"/>
          <a:ext cx="0" cy="0"/>
          <a:chOff x="0" y="0"/>
          <a:chExt cx="0" cy="0"/>
        </a:xfrm>
      </p:grpSpPr>
      <p:sp>
        <p:nvSpPr>
          <p:cNvPr id="310" name="Google Shape;310;p18"/>
          <p:cNvSpPr txBox="1"/>
          <p:nvPr>
            <p:ph idx="12" type="sldNum"/>
          </p:nvPr>
        </p:nvSpPr>
        <p:spPr>
          <a:xfrm>
            <a:off x="11268061" y="6315968"/>
            <a:ext cx="731700" cy="524700"/>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a:solidFill>
                  <a:schemeClr val="lt1"/>
                </a:solidFill>
              </a:rPr>
              <a:t>‹#›</a:t>
            </a:fld>
            <a:endParaRPr>
              <a:solidFill>
                <a:schemeClr val="lt1"/>
              </a:solidFill>
            </a:endParaRPr>
          </a:p>
        </p:txBody>
      </p:sp>
      <p:sp>
        <p:nvSpPr>
          <p:cNvPr id="311" name="Google Shape;311;p18"/>
          <p:cNvSpPr txBox="1"/>
          <p:nvPr/>
        </p:nvSpPr>
        <p:spPr>
          <a:xfrm>
            <a:off x="828068" y="538650"/>
            <a:ext cx="10530000" cy="5490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rgbClr val="0B49CB"/>
              </a:buClr>
              <a:buSzPts val="4000"/>
              <a:buFont typeface="Arial"/>
              <a:buNone/>
            </a:pPr>
            <a:r>
              <a:rPr lang="en-US" sz="3000">
                <a:solidFill>
                  <a:schemeClr val="lt1"/>
                </a:solidFill>
                <a:latin typeface="Arial"/>
                <a:ea typeface="Arial"/>
                <a:cs typeface="Arial"/>
                <a:sym typeface="Arial"/>
              </a:rPr>
              <a:t>Introduction</a:t>
            </a:r>
            <a:endParaRPr sz="3000">
              <a:solidFill>
                <a:schemeClr val="lt1"/>
              </a:solidFill>
              <a:latin typeface="IBM Plex Mono SemiBold"/>
              <a:ea typeface="IBM Plex Mono SemiBold"/>
              <a:cs typeface="IBM Plex Mono SemiBold"/>
              <a:sym typeface="IBM Plex Mono SemiBold"/>
            </a:endParaRPr>
          </a:p>
        </p:txBody>
      </p:sp>
      <p:sp>
        <p:nvSpPr>
          <p:cNvPr id="312" name="Google Shape;312;p18"/>
          <p:cNvSpPr txBox="1"/>
          <p:nvPr/>
        </p:nvSpPr>
        <p:spPr>
          <a:xfrm>
            <a:off x="1477400" y="1788475"/>
            <a:ext cx="9094200" cy="2867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500"/>
              </a:spcBef>
              <a:spcAft>
                <a:spcPts val="0"/>
              </a:spcAft>
              <a:buNone/>
            </a:pPr>
            <a:r>
              <a:rPr lang="en-US" sz="1800">
                <a:solidFill>
                  <a:schemeClr val="lt1"/>
                </a:solidFill>
                <a:highlight>
                  <a:schemeClr val="dk1"/>
                </a:highlight>
              </a:rPr>
              <a:t>    </a:t>
            </a:r>
            <a:r>
              <a:rPr lang="en-US" sz="1800">
                <a:solidFill>
                  <a:schemeClr val="lt1"/>
                </a:solidFill>
                <a:highlight>
                  <a:schemeClr val="dk1"/>
                </a:highlight>
              </a:rPr>
              <a:t>In the era of digital education, our project aims to transform the learning landscape through an advanced recommender system. The mission is to enhance user experiences by seamlessly connecting learners with new, relevant courses, shaping personalized educational paths.</a:t>
            </a:r>
            <a:endParaRPr sz="1800">
              <a:solidFill>
                <a:schemeClr val="lt1"/>
              </a:solidFill>
              <a:highlight>
                <a:schemeClr val="dk1"/>
              </a:highlight>
            </a:endParaRPr>
          </a:p>
          <a:p>
            <a:pPr indent="0" lvl="0" marL="0" rtl="0" algn="l">
              <a:lnSpc>
                <a:spcPct val="115000"/>
              </a:lnSpc>
              <a:spcBef>
                <a:spcPts val="1500"/>
              </a:spcBef>
              <a:spcAft>
                <a:spcPts val="0"/>
              </a:spcAft>
              <a:buNone/>
            </a:pPr>
            <a:r>
              <a:rPr lang="en-US" sz="1800">
                <a:solidFill>
                  <a:schemeClr val="lt1"/>
                </a:solidFill>
                <a:highlight>
                  <a:schemeClr val="dk1"/>
                </a:highlight>
              </a:rPr>
              <a:t>    This initiative not only strives to improve user satisfaction but also anticipates a positive impact on company revenue. By facilitating user engagement with diverse courses, we envision a symbiotic relationship between learner contentment and business growth.</a:t>
            </a:r>
            <a:endParaRPr sz="1800">
              <a:solidFill>
                <a:schemeClr val="lt1"/>
              </a:solidFill>
              <a:highlight>
                <a:schemeClr val="dk1"/>
              </a:highlight>
            </a:endParaRPr>
          </a:p>
          <a:p>
            <a:pPr indent="0" lvl="0" marL="0" rtl="0" algn="l">
              <a:spcBef>
                <a:spcPts val="1500"/>
              </a:spcBef>
              <a:spcAft>
                <a:spcPts val="0"/>
              </a:spcAft>
              <a:buNone/>
            </a:pPr>
            <a:r>
              <a:t/>
            </a:r>
            <a:endParaRPr sz="1700">
              <a:solidFill>
                <a:schemeClr val="dk2"/>
              </a:solidFill>
              <a:latin typeface="Nunito"/>
              <a:ea typeface="Nunito"/>
              <a:cs typeface="Nunito"/>
              <a:sym typeface="Nunito"/>
            </a:endParaRPr>
          </a:p>
        </p:txBody>
      </p:sp>
      <p:sp>
        <p:nvSpPr>
          <p:cNvPr id="313" name="Google Shape;313;p18"/>
          <p:cNvSpPr txBox="1"/>
          <p:nvPr/>
        </p:nvSpPr>
        <p:spPr>
          <a:xfrm>
            <a:off x="1345850" y="1153000"/>
            <a:ext cx="8076900" cy="40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900">
                <a:solidFill>
                  <a:schemeClr val="lt1"/>
                </a:solidFill>
                <a:latin typeface="Nunito"/>
                <a:ea typeface="Nunito"/>
                <a:cs typeface="Nunito"/>
                <a:sym typeface="Nunito"/>
              </a:rPr>
              <a:t>Background</a:t>
            </a:r>
            <a:r>
              <a:rPr b="1" lang="en-US" sz="1900">
                <a:solidFill>
                  <a:schemeClr val="lt1"/>
                </a:solidFill>
                <a:latin typeface="Nunito"/>
                <a:ea typeface="Nunito"/>
                <a:cs typeface="Nunito"/>
                <a:sym typeface="Nunito"/>
              </a:rPr>
              <a:t>:</a:t>
            </a:r>
            <a:endParaRPr b="1" sz="1900">
              <a:solidFill>
                <a:schemeClr val="lt1"/>
              </a:solidFill>
              <a:latin typeface="Nunito"/>
              <a:ea typeface="Nunito"/>
              <a:cs typeface="Nunito"/>
              <a:sym typeface="Nunito"/>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2" name="Shape 602"/>
        <p:cNvGrpSpPr/>
        <p:nvPr/>
      </p:nvGrpSpPr>
      <p:grpSpPr>
        <a:xfrm>
          <a:off x="0" y="0"/>
          <a:ext cx="0" cy="0"/>
          <a:chOff x="0" y="0"/>
          <a:chExt cx="0" cy="0"/>
        </a:xfrm>
      </p:grpSpPr>
      <p:pic>
        <p:nvPicPr>
          <p:cNvPr id="603" name="Google Shape;603;p45"/>
          <p:cNvPicPr preferRelativeResize="0"/>
          <p:nvPr/>
        </p:nvPicPr>
        <p:blipFill>
          <a:blip r:embed="rId3">
            <a:alphaModFix/>
          </a:blip>
          <a:stretch>
            <a:fillRect/>
          </a:stretch>
        </p:blipFill>
        <p:spPr>
          <a:xfrm>
            <a:off x="3096900" y="2336436"/>
            <a:ext cx="7813156" cy="2037213"/>
          </a:xfrm>
          <a:prstGeom prst="rect">
            <a:avLst/>
          </a:prstGeom>
          <a:noFill/>
          <a:ln>
            <a:noFill/>
          </a:ln>
        </p:spPr>
      </p:pic>
      <p:pic>
        <p:nvPicPr>
          <p:cNvPr id="604" name="Google Shape;604;p45"/>
          <p:cNvPicPr preferRelativeResize="0"/>
          <p:nvPr/>
        </p:nvPicPr>
        <p:blipFill>
          <a:blip r:embed="rId4">
            <a:alphaModFix/>
          </a:blip>
          <a:stretch>
            <a:fillRect/>
          </a:stretch>
        </p:blipFill>
        <p:spPr>
          <a:xfrm>
            <a:off x="2445725" y="4568634"/>
            <a:ext cx="2276475" cy="981075"/>
          </a:xfrm>
          <a:prstGeom prst="rect">
            <a:avLst/>
          </a:prstGeom>
          <a:noFill/>
          <a:ln>
            <a:noFill/>
          </a:ln>
        </p:spPr>
      </p:pic>
      <p:pic>
        <p:nvPicPr>
          <p:cNvPr id="605" name="Google Shape;605;p45"/>
          <p:cNvPicPr preferRelativeResize="0"/>
          <p:nvPr/>
        </p:nvPicPr>
        <p:blipFill>
          <a:blip r:embed="rId5">
            <a:alphaModFix/>
          </a:blip>
          <a:stretch>
            <a:fillRect/>
          </a:stretch>
        </p:blipFill>
        <p:spPr>
          <a:xfrm>
            <a:off x="4722200" y="4726284"/>
            <a:ext cx="4514850" cy="438150"/>
          </a:xfrm>
          <a:prstGeom prst="rect">
            <a:avLst/>
          </a:prstGeom>
          <a:noFill/>
          <a:ln>
            <a:noFill/>
          </a:ln>
        </p:spPr>
      </p:pic>
      <p:pic>
        <p:nvPicPr>
          <p:cNvPr id="606" name="Google Shape;606;p45"/>
          <p:cNvPicPr preferRelativeResize="0"/>
          <p:nvPr/>
        </p:nvPicPr>
        <p:blipFill>
          <a:blip r:embed="rId6">
            <a:alphaModFix/>
          </a:blip>
          <a:stretch>
            <a:fillRect/>
          </a:stretch>
        </p:blipFill>
        <p:spPr>
          <a:xfrm>
            <a:off x="9237050" y="4695313"/>
            <a:ext cx="1262901" cy="500075"/>
          </a:xfrm>
          <a:prstGeom prst="rect">
            <a:avLst/>
          </a:prstGeom>
          <a:noFill/>
          <a:ln>
            <a:noFill/>
          </a:ln>
        </p:spPr>
      </p:pic>
      <p:sp>
        <p:nvSpPr>
          <p:cNvPr id="607" name="Google Shape;607;p45"/>
          <p:cNvSpPr txBox="1"/>
          <p:nvPr>
            <p:ph type="title"/>
          </p:nvPr>
        </p:nvSpPr>
        <p:spPr>
          <a:xfrm>
            <a:off x="838200" y="365125"/>
            <a:ext cx="10515600" cy="13257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0B49CB"/>
              </a:buClr>
              <a:buSzPts val="4000"/>
              <a:buFont typeface="Arial"/>
              <a:buNone/>
            </a:pPr>
            <a:r>
              <a:rPr lang="en-US" sz="3000">
                <a:solidFill>
                  <a:schemeClr val="dk2"/>
                </a:solidFill>
                <a:latin typeface="Arial"/>
                <a:ea typeface="Arial"/>
                <a:cs typeface="Arial"/>
                <a:sym typeface="Arial"/>
              </a:rPr>
              <a:t>Flowchart of NMF based recommender system</a:t>
            </a:r>
            <a:endParaRPr sz="3000">
              <a:solidFill>
                <a:schemeClr val="dk2"/>
              </a:solidFill>
            </a:endParaRPr>
          </a:p>
        </p:txBody>
      </p:sp>
      <p:sp>
        <p:nvSpPr>
          <p:cNvPr id="608" name="Google Shape;608;p45"/>
          <p:cNvSpPr txBox="1"/>
          <p:nvPr/>
        </p:nvSpPr>
        <p:spPr>
          <a:xfrm>
            <a:off x="838475" y="3377700"/>
            <a:ext cx="1996200" cy="2172000"/>
          </a:xfrm>
          <a:prstGeom prst="rect">
            <a:avLst/>
          </a:prstGeom>
          <a:noFill/>
          <a:ln>
            <a:noFill/>
          </a:ln>
        </p:spPr>
        <p:txBody>
          <a:bodyPr anchorCtr="0" anchor="t" bIns="91425" lIns="0" spcFirstLastPara="1" rIns="0" wrap="square" tIns="91425">
            <a:noAutofit/>
          </a:bodyPr>
          <a:lstStyle/>
          <a:p>
            <a:pPr indent="0" lvl="0" marL="0" rtl="0" algn="l">
              <a:spcBef>
                <a:spcPts val="0"/>
              </a:spcBef>
              <a:spcAft>
                <a:spcPts val="0"/>
              </a:spcAft>
              <a:buNone/>
            </a:pPr>
            <a:r>
              <a:rPr lang="en-US" sz="1600">
                <a:latin typeface="Nunito"/>
                <a:ea typeface="Nunito"/>
                <a:cs typeface="Nunito"/>
                <a:sym typeface="Nunito"/>
              </a:rPr>
              <a:t>Extract the latent user and item features</a:t>
            </a:r>
            <a:endParaRPr sz="1600">
              <a:latin typeface="Nunito"/>
              <a:ea typeface="Nunito"/>
              <a:cs typeface="Nunito"/>
              <a:sym typeface="Nunito"/>
            </a:endParaRPr>
          </a:p>
          <a:p>
            <a:pPr indent="0" lvl="0" marL="0" rtl="0" algn="l">
              <a:spcBef>
                <a:spcPts val="0"/>
              </a:spcBef>
              <a:spcAft>
                <a:spcPts val="0"/>
              </a:spcAft>
              <a:buNone/>
            </a:pPr>
            <a:r>
              <a:t/>
            </a:r>
            <a:endParaRPr sz="1600">
              <a:solidFill>
                <a:schemeClr val="dk2"/>
              </a:solidFill>
              <a:latin typeface="Nunito"/>
              <a:ea typeface="Nunito"/>
              <a:cs typeface="Nunito"/>
              <a:sym typeface="Nunito"/>
            </a:endParaRPr>
          </a:p>
        </p:txBody>
      </p:sp>
      <p:sp>
        <p:nvSpPr>
          <p:cNvPr id="609" name="Google Shape;609;p45"/>
          <p:cNvSpPr/>
          <p:nvPr/>
        </p:nvSpPr>
        <p:spPr>
          <a:xfrm>
            <a:off x="762275" y="2236401"/>
            <a:ext cx="1840800" cy="902400"/>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0" lIns="0" spcFirstLastPara="1" rIns="0" wrap="square" tIns="228600">
            <a:noAutofit/>
          </a:bodyPr>
          <a:lstStyle/>
          <a:p>
            <a:pPr indent="0" lvl="0" marL="0" rtl="0" algn="ctr">
              <a:spcBef>
                <a:spcPts val="0"/>
              </a:spcBef>
              <a:spcAft>
                <a:spcPts val="0"/>
              </a:spcAft>
              <a:buNone/>
            </a:pPr>
            <a:r>
              <a:rPr lang="en-US" sz="1800">
                <a:solidFill>
                  <a:schemeClr val="dk1"/>
                </a:solidFill>
                <a:latin typeface="Calibri"/>
                <a:ea typeface="Calibri"/>
                <a:cs typeface="Calibri"/>
                <a:sym typeface="Calibri"/>
              </a:rPr>
              <a:t>Non-negative Matrix Factorization</a:t>
            </a:r>
            <a:endParaRPr sz="1800">
              <a:solidFill>
                <a:schemeClr val="dk1"/>
              </a:solidFill>
              <a:latin typeface="Calibri"/>
              <a:ea typeface="Calibri"/>
              <a:cs typeface="Calibri"/>
              <a:sym typeface="Calibri"/>
            </a:endParaRPr>
          </a:p>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4" name="Shape 614"/>
        <p:cNvGrpSpPr/>
        <p:nvPr/>
      </p:nvGrpSpPr>
      <p:grpSpPr>
        <a:xfrm>
          <a:off x="0" y="0"/>
          <a:ext cx="0" cy="0"/>
          <a:chOff x="0" y="0"/>
          <a:chExt cx="0" cy="0"/>
        </a:xfrm>
      </p:grpSpPr>
      <p:sp>
        <p:nvSpPr>
          <p:cNvPr id="615" name="Google Shape;615;p46"/>
          <p:cNvSpPr txBox="1"/>
          <p:nvPr>
            <p:ph type="title"/>
          </p:nvPr>
        </p:nvSpPr>
        <p:spPr>
          <a:xfrm>
            <a:off x="838200" y="365125"/>
            <a:ext cx="10515600" cy="13257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0B49CB"/>
              </a:buClr>
              <a:buSzPts val="4000"/>
              <a:buFont typeface="Arial"/>
              <a:buNone/>
            </a:pPr>
            <a:r>
              <a:rPr lang="en-US" sz="3000">
                <a:solidFill>
                  <a:schemeClr val="dk2"/>
                </a:solidFill>
                <a:latin typeface="Arial"/>
                <a:ea typeface="Arial"/>
                <a:cs typeface="Arial"/>
                <a:sym typeface="Arial"/>
              </a:rPr>
              <a:t>Flowchart of Neural Network Embedding based recommender system</a:t>
            </a:r>
            <a:endParaRPr sz="3000">
              <a:solidFill>
                <a:schemeClr val="dk2"/>
              </a:solidFill>
              <a:latin typeface="Arial"/>
              <a:ea typeface="Arial"/>
              <a:cs typeface="Arial"/>
              <a:sym typeface="Arial"/>
            </a:endParaRPr>
          </a:p>
        </p:txBody>
      </p:sp>
      <p:sp>
        <p:nvSpPr>
          <p:cNvPr id="616" name="Google Shape;616;p46"/>
          <p:cNvSpPr txBox="1"/>
          <p:nvPr/>
        </p:nvSpPr>
        <p:spPr>
          <a:xfrm>
            <a:off x="1905000" y="3114375"/>
            <a:ext cx="1783500" cy="2578500"/>
          </a:xfrm>
          <a:prstGeom prst="rect">
            <a:avLst/>
          </a:prstGeom>
          <a:noFill/>
          <a:ln>
            <a:noFill/>
          </a:ln>
        </p:spPr>
        <p:txBody>
          <a:bodyPr anchorCtr="0" anchor="t" bIns="91425" lIns="0" spcFirstLastPara="1" rIns="0" wrap="square" tIns="91425">
            <a:noAutofit/>
          </a:bodyPr>
          <a:lstStyle/>
          <a:p>
            <a:pPr indent="0" lvl="0" marL="0" rtl="0" algn="l">
              <a:spcBef>
                <a:spcPts val="0"/>
              </a:spcBef>
              <a:spcAft>
                <a:spcPts val="0"/>
              </a:spcAft>
              <a:buNone/>
            </a:pPr>
            <a:r>
              <a:rPr lang="en-US" sz="1600">
                <a:solidFill>
                  <a:schemeClr val="dk2"/>
                </a:solidFill>
                <a:latin typeface="Nunito"/>
                <a:ea typeface="Nunito"/>
                <a:cs typeface="Nunito"/>
                <a:sym typeface="Nunito"/>
              </a:rPr>
              <a:t>Course genres dataframe:</a:t>
            </a:r>
            <a:endParaRPr sz="1600">
              <a:solidFill>
                <a:schemeClr val="dk2"/>
              </a:solidFill>
              <a:latin typeface="Nunito"/>
              <a:ea typeface="Nunito"/>
              <a:cs typeface="Nunito"/>
              <a:sym typeface="Nunito"/>
            </a:endParaRPr>
          </a:p>
          <a:p>
            <a:pPr indent="0" lvl="0" marL="0" rtl="0" algn="l">
              <a:spcBef>
                <a:spcPts val="0"/>
              </a:spcBef>
              <a:spcAft>
                <a:spcPts val="0"/>
              </a:spcAft>
              <a:buNone/>
            </a:pPr>
            <a:r>
              <a:rPr lang="en-US">
                <a:solidFill>
                  <a:schemeClr val="dk2"/>
                </a:solidFill>
                <a:latin typeface="IBM Plex Mono"/>
                <a:ea typeface="IBM Plex Mono"/>
                <a:cs typeface="IBM Plex Mono"/>
                <a:sym typeface="IBM Plex Mono"/>
              </a:rPr>
              <a:t>course_id, title, course_rating</a:t>
            </a:r>
            <a:endParaRPr b="1">
              <a:solidFill>
                <a:schemeClr val="dk2"/>
              </a:solidFill>
              <a:latin typeface="IBM Plex Mono"/>
              <a:ea typeface="IBM Plex Mono"/>
              <a:cs typeface="IBM Plex Mono"/>
              <a:sym typeface="IBM Plex Mono"/>
            </a:endParaRPr>
          </a:p>
          <a:p>
            <a:pPr indent="0" lvl="0" marL="0" rtl="0" algn="l">
              <a:spcBef>
                <a:spcPts val="0"/>
              </a:spcBef>
              <a:spcAft>
                <a:spcPts val="0"/>
              </a:spcAft>
              <a:buNone/>
            </a:pPr>
            <a:r>
              <a:t/>
            </a:r>
            <a:endParaRPr b="1" sz="1600">
              <a:solidFill>
                <a:schemeClr val="dk2"/>
              </a:solidFill>
              <a:latin typeface="Nunito"/>
              <a:ea typeface="Nunito"/>
              <a:cs typeface="Nunito"/>
              <a:sym typeface="Nunito"/>
            </a:endParaRPr>
          </a:p>
          <a:p>
            <a:pPr indent="0" lvl="0" marL="0" rtl="0" algn="l">
              <a:spcBef>
                <a:spcPts val="0"/>
              </a:spcBef>
              <a:spcAft>
                <a:spcPts val="0"/>
              </a:spcAft>
              <a:buNone/>
            </a:pPr>
            <a:r>
              <a:rPr lang="en-US" sz="1600">
                <a:solidFill>
                  <a:schemeClr val="dk2"/>
                </a:solidFill>
                <a:latin typeface="Nunito"/>
                <a:ea typeface="Nunito"/>
                <a:cs typeface="Nunito"/>
                <a:sym typeface="Nunito"/>
              </a:rPr>
              <a:t>User dataframe:</a:t>
            </a:r>
            <a:endParaRPr sz="1600">
              <a:solidFill>
                <a:schemeClr val="dk2"/>
              </a:solidFill>
              <a:latin typeface="Nunito"/>
              <a:ea typeface="Nunito"/>
              <a:cs typeface="Nunito"/>
              <a:sym typeface="Nunito"/>
            </a:endParaRPr>
          </a:p>
          <a:p>
            <a:pPr indent="0" lvl="0" marL="0" rtl="0" algn="l">
              <a:spcBef>
                <a:spcPts val="0"/>
              </a:spcBef>
              <a:spcAft>
                <a:spcPts val="0"/>
              </a:spcAft>
              <a:buNone/>
            </a:pPr>
            <a:r>
              <a:rPr lang="en-US">
                <a:solidFill>
                  <a:schemeClr val="dk2"/>
                </a:solidFill>
                <a:latin typeface="IBM Plex Mono"/>
                <a:ea typeface="IBM Plex Mono"/>
                <a:cs typeface="IBM Plex Mono"/>
                <a:sym typeface="IBM Plex Mono"/>
              </a:rPr>
              <a:t>user_id, </a:t>
            </a:r>
            <a:endParaRPr>
              <a:solidFill>
                <a:schemeClr val="dk2"/>
              </a:solidFill>
              <a:latin typeface="IBM Plex Mono"/>
              <a:ea typeface="IBM Plex Mono"/>
              <a:cs typeface="IBM Plex Mono"/>
              <a:sym typeface="IBM Plex Mono"/>
            </a:endParaRPr>
          </a:p>
          <a:p>
            <a:pPr indent="0" lvl="0" marL="0" rtl="0" algn="l">
              <a:spcBef>
                <a:spcPts val="0"/>
              </a:spcBef>
              <a:spcAft>
                <a:spcPts val="0"/>
              </a:spcAft>
              <a:buNone/>
            </a:pPr>
            <a:r>
              <a:rPr lang="en-US">
                <a:solidFill>
                  <a:schemeClr val="dk2"/>
                </a:solidFill>
                <a:latin typeface="IBM Plex Mono"/>
                <a:ea typeface="IBM Plex Mono"/>
                <a:cs typeface="IBM Plex Mono"/>
                <a:sym typeface="IBM Plex Mono"/>
              </a:rPr>
              <a:t>enrollment,</a:t>
            </a:r>
            <a:endParaRPr>
              <a:solidFill>
                <a:schemeClr val="dk2"/>
              </a:solidFill>
              <a:latin typeface="IBM Plex Mono"/>
              <a:ea typeface="IBM Plex Mono"/>
              <a:cs typeface="IBM Plex Mono"/>
              <a:sym typeface="IBM Plex Mono"/>
            </a:endParaRPr>
          </a:p>
          <a:p>
            <a:pPr indent="0" lvl="0" marL="0" rtl="0" algn="l">
              <a:spcBef>
                <a:spcPts val="0"/>
              </a:spcBef>
              <a:spcAft>
                <a:spcPts val="0"/>
              </a:spcAft>
              <a:buNone/>
            </a:pPr>
            <a:r>
              <a:rPr lang="en-US">
                <a:solidFill>
                  <a:schemeClr val="dk2"/>
                </a:solidFill>
                <a:latin typeface="IBM Plex Mono"/>
                <a:ea typeface="IBM Plex Mono"/>
                <a:cs typeface="IBM Plex Mono"/>
                <a:sym typeface="IBM Plex Mono"/>
              </a:rPr>
              <a:t>course_ratings</a:t>
            </a:r>
            <a:endParaRPr sz="1600">
              <a:solidFill>
                <a:schemeClr val="dk2"/>
              </a:solidFill>
              <a:latin typeface="Nunito"/>
              <a:ea typeface="Nunito"/>
              <a:cs typeface="Nunito"/>
              <a:sym typeface="Nunito"/>
            </a:endParaRPr>
          </a:p>
        </p:txBody>
      </p:sp>
      <p:sp>
        <p:nvSpPr>
          <p:cNvPr id="617" name="Google Shape;617;p46"/>
          <p:cNvSpPr txBox="1"/>
          <p:nvPr/>
        </p:nvSpPr>
        <p:spPr>
          <a:xfrm>
            <a:off x="3970100" y="3114375"/>
            <a:ext cx="1951200" cy="2356500"/>
          </a:xfrm>
          <a:prstGeom prst="rect">
            <a:avLst/>
          </a:prstGeom>
          <a:noFill/>
          <a:ln>
            <a:noFill/>
          </a:ln>
        </p:spPr>
        <p:txBody>
          <a:bodyPr anchorCtr="0" anchor="t" bIns="91425" lIns="0" spcFirstLastPara="1" rIns="0" wrap="square" tIns="91425">
            <a:noAutofit/>
          </a:bodyPr>
          <a:lstStyle/>
          <a:p>
            <a:pPr indent="0" lvl="0" marL="0" rtl="0" algn="l">
              <a:spcBef>
                <a:spcPts val="0"/>
              </a:spcBef>
              <a:spcAft>
                <a:spcPts val="0"/>
              </a:spcAft>
              <a:buNone/>
            </a:pPr>
            <a:r>
              <a:rPr lang="en-US" sz="1600">
                <a:solidFill>
                  <a:schemeClr val="dk2"/>
                </a:solidFill>
                <a:latin typeface="Nunito"/>
                <a:ea typeface="Nunito"/>
                <a:cs typeface="Nunito"/>
                <a:sym typeface="Nunito"/>
              </a:rPr>
              <a:t>Extract features from users and items such as genres</a:t>
            </a:r>
            <a:endParaRPr sz="1600">
              <a:solidFill>
                <a:schemeClr val="dk2"/>
              </a:solidFill>
              <a:latin typeface="Nunito"/>
              <a:ea typeface="Nunito"/>
              <a:cs typeface="Nunito"/>
              <a:sym typeface="Nunito"/>
            </a:endParaRPr>
          </a:p>
          <a:p>
            <a:pPr indent="0" lvl="0" marL="0" rtl="0" algn="l">
              <a:spcBef>
                <a:spcPts val="0"/>
              </a:spcBef>
              <a:spcAft>
                <a:spcPts val="0"/>
              </a:spcAft>
              <a:buNone/>
            </a:pPr>
            <a:r>
              <a:t/>
            </a:r>
            <a:endParaRPr sz="1600">
              <a:solidFill>
                <a:schemeClr val="dk2"/>
              </a:solidFill>
              <a:latin typeface="Nunito"/>
              <a:ea typeface="Nunito"/>
              <a:cs typeface="Nunito"/>
              <a:sym typeface="Nunito"/>
            </a:endParaRPr>
          </a:p>
          <a:p>
            <a:pPr indent="0" lvl="0" marL="0" rtl="0" algn="l">
              <a:spcBef>
                <a:spcPts val="0"/>
              </a:spcBef>
              <a:spcAft>
                <a:spcPts val="0"/>
              </a:spcAft>
              <a:buNone/>
            </a:pPr>
            <a:r>
              <a:t/>
            </a:r>
            <a:endParaRPr sz="1600">
              <a:solidFill>
                <a:schemeClr val="dk2"/>
              </a:solidFill>
              <a:latin typeface="Nunito"/>
              <a:ea typeface="Nunito"/>
              <a:cs typeface="Nunito"/>
              <a:sym typeface="Nunito"/>
            </a:endParaRPr>
          </a:p>
          <a:p>
            <a:pPr indent="0" lvl="0" marL="0" rtl="0" algn="l">
              <a:spcBef>
                <a:spcPts val="0"/>
              </a:spcBef>
              <a:spcAft>
                <a:spcPts val="0"/>
              </a:spcAft>
              <a:buNone/>
            </a:pPr>
            <a:r>
              <a:t/>
            </a:r>
            <a:endParaRPr sz="1600">
              <a:solidFill>
                <a:schemeClr val="dk2"/>
              </a:solidFill>
              <a:latin typeface="Nunito"/>
              <a:ea typeface="Nunito"/>
              <a:cs typeface="Nunito"/>
              <a:sym typeface="Nunito"/>
            </a:endParaRPr>
          </a:p>
          <a:p>
            <a:pPr indent="0" lvl="0" marL="0" rtl="0" algn="l">
              <a:spcBef>
                <a:spcPts val="0"/>
              </a:spcBef>
              <a:spcAft>
                <a:spcPts val="0"/>
              </a:spcAft>
              <a:buNone/>
            </a:pPr>
            <a:r>
              <a:t/>
            </a:r>
            <a:endParaRPr sz="1600">
              <a:solidFill>
                <a:schemeClr val="dk2"/>
              </a:solidFill>
              <a:latin typeface="Nunito"/>
              <a:ea typeface="Nunito"/>
              <a:cs typeface="Nunito"/>
              <a:sym typeface="Nunito"/>
            </a:endParaRPr>
          </a:p>
        </p:txBody>
      </p:sp>
      <p:sp>
        <p:nvSpPr>
          <p:cNvPr id="618" name="Google Shape;618;p46"/>
          <p:cNvSpPr txBox="1"/>
          <p:nvPr/>
        </p:nvSpPr>
        <p:spPr>
          <a:xfrm>
            <a:off x="6237775" y="3114375"/>
            <a:ext cx="1951200" cy="2172000"/>
          </a:xfrm>
          <a:prstGeom prst="rect">
            <a:avLst/>
          </a:prstGeom>
          <a:noFill/>
          <a:ln>
            <a:noFill/>
          </a:ln>
        </p:spPr>
        <p:txBody>
          <a:bodyPr anchorCtr="0" anchor="t" bIns="91425" lIns="0" spcFirstLastPara="1" rIns="0" wrap="square" tIns="91425">
            <a:noAutofit/>
          </a:bodyPr>
          <a:lstStyle/>
          <a:p>
            <a:pPr indent="0" lvl="0" marL="0" rtl="0" algn="l">
              <a:spcBef>
                <a:spcPts val="0"/>
              </a:spcBef>
              <a:spcAft>
                <a:spcPts val="0"/>
              </a:spcAft>
              <a:buNone/>
            </a:pPr>
            <a:r>
              <a:rPr lang="en-US" sz="1600">
                <a:latin typeface="Nunito"/>
                <a:ea typeface="Nunito"/>
                <a:cs typeface="Nunito"/>
                <a:sym typeface="Nunito"/>
              </a:rPr>
              <a:t>Extract the latent user and item features using Neural Network(NN)</a:t>
            </a:r>
            <a:endParaRPr sz="1600">
              <a:latin typeface="Nunito"/>
              <a:ea typeface="Nunito"/>
              <a:cs typeface="Nunito"/>
              <a:sym typeface="Nunito"/>
            </a:endParaRPr>
          </a:p>
          <a:p>
            <a:pPr indent="0" lvl="0" marL="0" rtl="0" algn="l">
              <a:spcBef>
                <a:spcPts val="0"/>
              </a:spcBef>
              <a:spcAft>
                <a:spcPts val="0"/>
              </a:spcAft>
              <a:buNone/>
            </a:pPr>
            <a:r>
              <a:t/>
            </a:r>
            <a:endParaRPr sz="1600">
              <a:solidFill>
                <a:schemeClr val="dk2"/>
              </a:solidFill>
              <a:latin typeface="Nunito"/>
              <a:ea typeface="Nunito"/>
              <a:cs typeface="Nunito"/>
              <a:sym typeface="Nunito"/>
            </a:endParaRPr>
          </a:p>
        </p:txBody>
      </p:sp>
      <p:sp>
        <p:nvSpPr>
          <p:cNvPr id="619" name="Google Shape;619;p46"/>
          <p:cNvSpPr txBox="1"/>
          <p:nvPr/>
        </p:nvSpPr>
        <p:spPr>
          <a:xfrm>
            <a:off x="8497725" y="3114375"/>
            <a:ext cx="1951200" cy="217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600">
                <a:solidFill>
                  <a:schemeClr val="dk2"/>
                </a:solidFill>
                <a:latin typeface="Nunito"/>
                <a:ea typeface="Nunito"/>
                <a:cs typeface="Nunito"/>
                <a:sym typeface="Nunito"/>
              </a:rPr>
              <a:t>Dot-product the latent features of users and items to get an estimated rating</a:t>
            </a:r>
            <a:endParaRPr sz="1600">
              <a:solidFill>
                <a:schemeClr val="dk2"/>
              </a:solidFill>
              <a:latin typeface="Nunito"/>
              <a:ea typeface="Nunito"/>
              <a:cs typeface="Nunito"/>
              <a:sym typeface="Nunito"/>
            </a:endParaRPr>
          </a:p>
        </p:txBody>
      </p:sp>
      <p:cxnSp>
        <p:nvCxnSpPr>
          <p:cNvPr id="620" name="Google Shape;620;p46"/>
          <p:cNvCxnSpPr/>
          <p:nvPr/>
        </p:nvCxnSpPr>
        <p:spPr>
          <a:xfrm>
            <a:off x="3550917" y="2422244"/>
            <a:ext cx="419100" cy="0"/>
          </a:xfrm>
          <a:prstGeom prst="straightConnector1">
            <a:avLst/>
          </a:prstGeom>
          <a:noFill/>
          <a:ln cap="flat" cmpd="sng" w="15875">
            <a:solidFill>
              <a:schemeClr val="dk1"/>
            </a:solidFill>
            <a:prstDash val="solid"/>
            <a:miter lim="800000"/>
            <a:headEnd len="sm" w="sm" type="none"/>
            <a:tailEnd len="med" w="med" type="triangle"/>
          </a:ln>
        </p:spPr>
      </p:cxnSp>
      <p:sp>
        <p:nvSpPr>
          <p:cNvPr id="621" name="Google Shape;621;p46"/>
          <p:cNvSpPr/>
          <p:nvPr/>
        </p:nvSpPr>
        <p:spPr>
          <a:xfrm>
            <a:off x="1904997" y="2147924"/>
            <a:ext cx="1645800" cy="548700"/>
          </a:xfrm>
          <a:prstGeom prst="roundRect">
            <a:avLst>
              <a:gd fmla="val 16667" name="adj"/>
            </a:avLst>
          </a:prstGeom>
          <a:no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Raw data</a:t>
            </a:r>
            <a:endParaRPr/>
          </a:p>
        </p:txBody>
      </p:sp>
      <p:sp>
        <p:nvSpPr>
          <p:cNvPr id="622" name="Google Shape;622;p46"/>
          <p:cNvSpPr/>
          <p:nvPr/>
        </p:nvSpPr>
        <p:spPr>
          <a:xfrm>
            <a:off x="3970108" y="2085360"/>
            <a:ext cx="1840800" cy="673800"/>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0" spcFirstLastPara="1" rIns="0" wrap="square" tIns="45700">
            <a:noAutofit/>
          </a:bodyPr>
          <a:lstStyle/>
          <a:p>
            <a:pPr indent="0" lvl="0" marL="0" rtl="0" algn="ctr">
              <a:spcBef>
                <a:spcPts val="0"/>
              </a:spcBef>
              <a:spcAft>
                <a:spcPts val="0"/>
              </a:spcAft>
              <a:buNone/>
            </a:pPr>
            <a:r>
              <a:rPr lang="en-US" sz="1800">
                <a:solidFill>
                  <a:schemeClr val="dk1"/>
                </a:solidFill>
                <a:latin typeface="Calibri"/>
                <a:ea typeface="Calibri"/>
                <a:cs typeface="Calibri"/>
                <a:sym typeface="Calibri"/>
              </a:rPr>
              <a:t>User/Item feature engineering</a:t>
            </a:r>
            <a:endParaRPr/>
          </a:p>
        </p:txBody>
      </p:sp>
      <p:cxnSp>
        <p:nvCxnSpPr>
          <p:cNvPr id="623" name="Google Shape;623;p46"/>
          <p:cNvCxnSpPr/>
          <p:nvPr/>
        </p:nvCxnSpPr>
        <p:spPr>
          <a:xfrm>
            <a:off x="5810874" y="2422244"/>
            <a:ext cx="419100" cy="0"/>
          </a:xfrm>
          <a:prstGeom prst="straightConnector1">
            <a:avLst/>
          </a:prstGeom>
          <a:noFill/>
          <a:ln cap="flat" cmpd="sng" w="15875">
            <a:solidFill>
              <a:schemeClr val="dk1"/>
            </a:solidFill>
            <a:prstDash val="solid"/>
            <a:miter lim="800000"/>
            <a:headEnd len="sm" w="sm" type="none"/>
            <a:tailEnd len="med" w="med" type="triangle"/>
          </a:ln>
        </p:spPr>
      </p:cxnSp>
      <p:sp>
        <p:nvSpPr>
          <p:cNvPr id="624" name="Google Shape;624;p46"/>
          <p:cNvSpPr/>
          <p:nvPr/>
        </p:nvSpPr>
        <p:spPr>
          <a:xfrm>
            <a:off x="6237775" y="1973076"/>
            <a:ext cx="1840800" cy="902400"/>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0" lIns="0" spcFirstLastPara="1" rIns="0" wrap="square" tIns="228600">
            <a:noAutofit/>
          </a:bodyPr>
          <a:lstStyle/>
          <a:p>
            <a:pPr indent="0" lvl="0" marL="0" rtl="0" algn="ctr">
              <a:spcBef>
                <a:spcPts val="0"/>
              </a:spcBef>
              <a:spcAft>
                <a:spcPts val="0"/>
              </a:spcAft>
              <a:buNone/>
            </a:pPr>
            <a:r>
              <a:rPr lang="en-US" sz="1800">
                <a:solidFill>
                  <a:schemeClr val="dk1"/>
                </a:solidFill>
                <a:latin typeface="Calibri"/>
                <a:ea typeface="Calibri"/>
                <a:cs typeface="Calibri"/>
                <a:sym typeface="Calibri"/>
              </a:rPr>
              <a:t>NN encoder</a:t>
            </a:r>
            <a:endParaRPr sz="1800">
              <a:solidFill>
                <a:schemeClr val="dk1"/>
              </a:solidFill>
              <a:latin typeface="Calibri"/>
              <a:ea typeface="Calibri"/>
              <a:cs typeface="Calibri"/>
              <a:sym typeface="Calibri"/>
            </a:endParaRPr>
          </a:p>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625" name="Google Shape;625;p46"/>
          <p:cNvSpPr/>
          <p:nvPr/>
        </p:nvSpPr>
        <p:spPr>
          <a:xfrm>
            <a:off x="8497733" y="2147924"/>
            <a:ext cx="1645800" cy="548700"/>
          </a:xfrm>
          <a:prstGeom prst="roundRect">
            <a:avLst>
              <a:gd fmla="val 16667" name="adj"/>
            </a:avLst>
          </a:prstGeom>
          <a:noFill/>
          <a:ln cap="flat" cmpd="sng" w="12700">
            <a:solidFill>
              <a:schemeClr val="dk1"/>
            </a:solidFill>
            <a:prstDash val="solid"/>
            <a:miter lim="800000"/>
            <a:headEnd len="sm" w="sm" type="none"/>
            <a:tailEnd len="sm" w="sm" type="none"/>
          </a:ln>
        </p:spPr>
        <p:txBody>
          <a:bodyPr anchorCtr="0" anchor="ctr" bIns="45700" lIns="0" spcFirstLastPara="1" rIns="0" wrap="square" tIns="45700">
            <a:noAutofit/>
          </a:bodyPr>
          <a:lstStyle/>
          <a:p>
            <a:pPr indent="0" lvl="0" marL="0" rtl="0" algn="ctr">
              <a:spcBef>
                <a:spcPts val="0"/>
              </a:spcBef>
              <a:spcAft>
                <a:spcPts val="0"/>
              </a:spcAft>
              <a:buNone/>
            </a:pPr>
            <a:r>
              <a:rPr lang="en-US" sz="1800">
                <a:solidFill>
                  <a:schemeClr val="dk1"/>
                </a:solidFill>
                <a:latin typeface="Calibri"/>
                <a:ea typeface="Calibri"/>
                <a:cs typeface="Calibri"/>
                <a:sym typeface="Calibri"/>
              </a:rPr>
              <a:t>Predict course ratings</a:t>
            </a:r>
            <a:endParaRPr/>
          </a:p>
        </p:txBody>
      </p:sp>
      <p:cxnSp>
        <p:nvCxnSpPr>
          <p:cNvPr id="626" name="Google Shape;626;p46"/>
          <p:cNvCxnSpPr/>
          <p:nvPr/>
        </p:nvCxnSpPr>
        <p:spPr>
          <a:xfrm>
            <a:off x="8078542" y="2420632"/>
            <a:ext cx="419100" cy="0"/>
          </a:xfrm>
          <a:prstGeom prst="straightConnector1">
            <a:avLst/>
          </a:prstGeom>
          <a:noFill/>
          <a:ln cap="flat" cmpd="sng" w="15875">
            <a:solidFill>
              <a:schemeClr val="dk1"/>
            </a:solidFill>
            <a:prstDash val="solid"/>
            <a:miter lim="800000"/>
            <a:headEnd len="sm" w="sm" type="none"/>
            <a:tailEnd len="med" w="med" type="triangle"/>
          </a:ln>
        </p:spPr>
      </p:cxn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1" name="Shape 631"/>
        <p:cNvGrpSpPr/>
        <p:nvPr/>
      </p:nvGrpSpPr>
      <p:grpSpPr>
        <a:xfrm>
          <a:off x="0" y="0"/>
          <a:ext cx="0" cy="0"/>
          <a:chOff x="0" y="0"/>
          <a:chExt cx="0" cy="0"/>
        </a:xfrm>
      </p:grpSpPr>
      <p:sp>
        <p:nvSpPr>
          <p:cNvPr id="632" name="Google Shape;632;p47"/>
          <p:cNvSpPr txBox="1"/>
          <p:nvPr>
            <p:ph type="title"/>
          </p:nvPr>
        </p:nvSpPr>
        <p:spPr>
          <a:xfrm>
            <a:off x="838200" y="365125"/>
            <a:ext cx="10515600" cy="13257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0B49CB"/>
              </a:buClr>
              <a:buSzPts val="4000"/>
              <a:buFont typeface="Arial"/>
              <a:buNone/>
            </a:pPr>
            <a:r>
              <a:rPr lang="en-US" sz="3000">
                <a:solidFill>
                  <a:schemeClr val="dk2"/>
                </a:solidFill>
                <a:latin typeface="Arial"/>
                <a:ea typeface="Arial"/>
                <a:cs typeface="Arial"/>
                <a:sym typeface="Arial"/>
              </a:rPr>
              <a:t>Flowchart of Neural Network Embedding based recommender system</a:t>
            </a:r>
            <a:endParaRPr sz="3000">
              <a:solidFill>
                <a:schemeClr val="dk2"/>
              </a:solidFill>
              <a:latin typeface="Arial"/>
              <a:ea typeface="Arial"/>
              <a:cs typeface="Arial"/>
              <a:sym typeface="Arial"/>
            </a:endParaRPr>
          </a:p>
        </p:txBody>
      </p:sp>
      <p:sp>
        <p:nvSpPr>
          <p:cNvPr id="633" name="Google Shape;633;p47"/>
          <p:cNvSpPr txBox="1"/>
          <p:nvPr/>
        </p:nvSpPr>
        <p:spPr>
          <a:xfrm>
            <a:off x="838200" y="3249350"/>
            <a:ext cx="1996200" cy="2172000"/>
          </a:xfrm>
          <a:prstGeom prst="rect">
            <a:avLst/>
          </a:prstGeom>
          <a:noFill/>
          <a:ln>
            <a:noFill/>
          </a:ln>
        </p:spPr>
        <p:txBody>
          <a:bodyPr anchorCtr="0" anchor="t" bIns="91425" lIns="0" spcFirstLastPara="1" rIns="0" wrap="square" tIns="91425">
            <a:noAutofit/>
          </a:bodyPr>
          <a:lstStyle/>
          <a:p>
            <a:pPr indent="0" lvl="0" marL="0" rtl="0" algn="l">
              <a:spcBef>
                <a:spcPts val="0"/>
              </a:spcBef>
              <a:spcAft>
                <a:spcPts val="0"/>
              </a:spcAft>
              <a:buNone/>
            </a:pPr>
            <a:r>
              <a:rPr lang="en-US" sz="1600">
                <a:solidFill>
                  <a:schemeClr val="dk2"/>
                </a:solidFill>
                <a:latin typeface="Nunito"/>
                <a:ea typeface="Nunito"/>
                <a:cs typeface="Nunito"/>
                <a:sym typeface="Nunito"/>
              </a:rPr>
              <a:t>Extract features from users and items such as genres</a:t>
            </a:r>
            <a:endParaRPr sz="1600">
              <a:solidFill>
                <a:schemeClr val="dk2"/>
              </a:solidFill>
              <a:latin typeface="Nunito"/>
              <a:ea typeface="Nunito"/>
              <a:cs typeface="Nunito"/>
              <a:sym typeface="Nunito"/>
            </a:endParaRPr>
          </a:p>
          <a:p>
            <a:pPr indent="0" lvl="0" marL="0" rtl="0" algn="l">
              <a:spcBef>
                <a:spcPts val="0"/>
              </a:spcBef>
              <a:spcAft>
                <a:spcPts val="0"/>
              </a:spcAft>
              <a:buNone/>
            </a:pPr>
            <a:r>
              <a:t/>
            </a:r>
            <a:endParaRPr sz="1600">
              <a:latin typeface="Nunito"/>
              <a:ea typeface="Nunito"/>
              <a:cs typeface="Nunito"/>
              <a:sym typeface="Nunito"/>
            </a:endParaRPr>
          </a:p>
          <a:p>
            <a:pPr indent="0" lvl="0" marL="0" rtl="0" algn="l">
              <a:spcBef>
                <a:spcPts val="0"/>
              </a:spcBef>
              <a:spcAft>
                <a:spcPts val="0"/>
              </a:spcAft>
              <a:buNone/>
            </a:pPr>
            <a:r>
              <a:t/>
            </a:r>
            <a:endParaRPr sz="1600">
              <a:latin typeface="Nunito"/>
              <a:ea typeface="Nunito"/>
              <a:cs typeface="Nunito"/>
              <a:sym typeface="Nunito"/>
            </a:endParaRPr>
          </a:p>
          <a:p>
            <a:pPr indent="0" lvl="0" marL="0" rtl="0" algn="l">
              <a:spcBef>
                <a:spcPts val="0"/>
              </a:spcBef>
              <a:spcAft>
                <a:spcPts val="0"/>
              </a:spcAft>
              <a:buNone/>
            </a:pPr>
            <a:r>
              <a:t/>
            </a:r>
            <a:endParaRPr sz="1600">
              <a:solidFill>
                <a:schemeClr val="dk2"/>
              </a:solidFill>
              <a:latin typeface="Nunito"/>
              <a:ea typeface="Nunito"/>
              <a:cs typeface="Nunito"/>
              <a:sym typeface="Nunito"/>
            </a:endParaRPr>
          </a:p>
        </p:txBody>
      </p:sp>
      <p:sp>
        <p:nvSpPr>
          <p:cNvPr id="634" name="Google Shape;634;p47"/>
          <p:cNvSpPr/>
          <p:nvPr/>
        </p:nvSpPr>
        <p:spPr>
          <a:xfrm>
            <a:off x="838201" y="2220335"/>
            <a:ext cx="1840800" cy="673800"/>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0" spcFirstLastPara="1" rIns="0" wrap="square" tIns="45700">
            <a:noAutofit/>
          </a:bodyPr>
          <a:lstStyle/>
          <a:p>
            <a:pPr indent="0" lvl="0" marL="0" rtl="0" algn="ctr">
              <a:spcBef>
                <a:spcPts val="0"/>
              </a:spcBef>
              <a:spcAft>
                <a:spcPts val="0"/>
              </a:spcAft>
              <a:buNone/>
            </a:pPr>
            <a:r>
              <a:rPr lang="en-US" sz="1800">
                <a:solidFill>
                  <a:schemeClr val="dk1"/>
                </a:solidFill>
                <a:latin typeface="Calibri"/>
                <a:ea typeface="Calibri"/>
                <a:cs typeface="Calibri"/>
                <a:sym typeface="Calibri"/>
              </a:rPr>
              <a:t>User/Item Feature engineering </a:t>
            </a:r>
            <a:endParaRPr sz="1800">
              <a:solidFill>
                <a:schemeClr val="dk1"/>
              </a:solidFill>
              <a:latin typeface="Calibri"/>
              <a:ea typeface="Calibri"/>
              <a:cs typeface="Calibri"/>
              <a:sym typeface="Calibri"/>
            </a:endParaRPr>
          </a:p>
        </p:txBody>
      </p:sp>
      <p:pic>
        <p:nvPicPr>
          <p:cNvPr id="635" name="Google Shape;635;p47"/>
          <p:cNvPicPr preferRelativeResize="0"/>
          <p:nvPr/>
        </p:nvPicPr>
        <p:blipFill>
          <a:blip r:embed="rId3">
            <a:alphaModFix/>
          </a:blip>
          <a:stretch>
            <a:fillRect/>
          </a:stretch>
        </p:blipFill>
        <p:spPr>
          <a:xfrm>
            <a:off x="3863700" y="1982325"/>
            <a:ext cx="6331751" cy="42848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0" name="Shape 640"/>
        <p:cNvGrpSpPr/>
        <p:nvPr/>
      </p:nvGrpSpPr>
      <p:grpSpPr>
        <a:xfrm>
          <a:off x="0" y="0"/>
          <a:ext cx="0" cy="0"/>
          <a:chOff x="0" y="0"/>
          <a:chExt cx="0" cy="0"/>
        </a:xfrm>
      </p:grpSpPr>
      <p:pic>
        <p:nvPicPr>
          <p:cNvPr id="641" name="Google Shape;641;p48"/>
          <p:cNvPicPr preferRelativeResize="0"/>
          <p:nvPr/>
        </p:nvPicPr>
        <p:blipFill>
          <a:blip r:embed="rId3">
            <a:alphaModFix/>
          </a:blip>
          <a:stretch>
            <a:fillRect/>
          </a:stretch>
        </p:blipFill>
        <p:spPr>
          <a:xfrm>
            <a:off x="3096900" y="2336436"/>
            <a:ext cx="7813156" cy="2037213"/>
          </a:xfrm>
          <a:prstGeom prst="rect">
            <a:avLst/>
          </a:prstGeom>
          <a:noFill/>
          <a:ln>
            <a:noFill/>
          </a:ln>
        </p:spPr>
      </p:pic>
      <p:pic>
        <p:nvPicPr>
          <p:cNvPr id="642" name="Google Shape;642;p48"/>
          <p:cNvPicPr preferRelativeResize="0"/>
          <p:nvPr/>
        </p:nvPicPr>
        <p:blipFill>
          <a:blip r:embed="rId4">
            <a:alphaModFix/>
          </a:blip>
          <a:stretch>
            <a:fillRect/>
          </a:stretch>
        </p:blipFill>
        <p:spPr>
          <a:xfrm>
            <a:off x="2445725" y="4568634"/>
            <a:ext cx="2276475" cy="981075"/>
          </a:xfrm>
          <a:prstGeom prst="rect">
            <a:avLst/>
          </a:prstGeom>
          <a:noFill/>
          <a:ln>
            <a:noFill/>
          </a:ln>
        </p:spPr>
      </p:pic>
      <p:pic>
        <p:nvPicPr>
          <p:cNvPr id="643" name="Google Shape;643;p48"/>
          <p:cNvPicPr preferRelativeResize="0"/>
          <p:nvPr/>
        </p:nvPicPr>
        <p:blipFill>
          <a:blip r:embed="rId5">
            <a:alphaModFix/>
          </a:blip>
          <a:stretch>
            <a:fillRect/>
          </a:stretch>
        </p:blipFill>
        <p:spPr>
          <a:xfrm>
            <a:off x="4722200" y="4726284"/>
            <a:ext cx="4514850" cy="438150"/>
          </a:xfrm>
          <a:prstGeom prst="rect">
            <a:avLst/>
          </a:prstGeom>
          <a:noFill/>
          <a:ln>
            <a:noFill/>
          </a:ln>
        </p:spPr>
      </p:pic>
      <p:pic>
        <p:nvPicPr>
          <p:cNvPr id="644" name="Google Shape;644;p48"/>
          <p:cNvPicPr preferRelativeResize="0"/>
          <p:nvPr/>
        </p:nvPicPr>
        <p:blipFill>
          <a:blip r:embed="rId6">
            <a:alphaModFix/>
          </a:blip>
          <a:stretch>
            <a:fillRect/>
          </a:stretch>
        </p:blipFill>
        <p:spPr>
          <a:xfrm>
            <a:off x="9237050" y="4695313"/>
            <a:ext cx="1262901" cy="500075"/>
          </a:xfrm>
          <a:prstGeom prst="rect">
            <a:avLst/>
          </a:prstGeom>
          <a:noFill/>
          <a:ln>
            <a:noFill/>
          </a:ln>
        </p:spPr>
      </p:pic>
      <p:sp>
        <p:nvSpPr>
          <p:cNvPr id="645" name="Google Shape;645;p48"/>
          <p:cNvSpPr txBox="1"/>
          <p:nvPr>
            <p:ph type="title"/>
          </p:nvPr>
        </p:nvSpPr>
        <p:spPr>
          <a:xfrm>
            <a:off x="838200" y="365125"/>
            <a:ext cx="10515600" cy="13257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0B49CB"/>
              </a:buClr>
              <a:buSzPts val="4000"/>
              <a:buFont typeface="Arial"/>
              <a:buNone/>
            </a:pPr>
            <a:r>
              <a:rPr lang="en-US" sz="3000">
                <a:solidFill>
                  <a:schemeClr val="dk2"/>
                </a:solidFill>
                <a:latin typeface="Arial"/>
                <a:ea typeface="Arial"/>
                <a:cs typeface="Arial"/>
                <a:sym typeface="Arial"/>
              </a:rPr>
              <a:t>Flowchart of Neural Network Embedding based recommender system</a:t>
            </a:r>
            <a:endParaRPr sz="3000">
              <a:solidFill>
                <a:schemeClr val="dk2"/>
              </a:solidFill>
            </a:endParaRPr>
          </a:p>
        </p:txBody>
      </p:sp>
      <p:sp>
        <p:nvSpPr>
          <p:cNvPr id="646" name="Google Shape;646;p48"/>
          <p:cNvSpPr txBox="1"/>
          <p:nvPr/>
        </p:nvSpPr>
        <p:spPr>
          <a:xfrm>
            <a:off x="838475" y="3301500"/>
            <a:ext cx="1996200" cy="2172000"/>
          </a:xfrm>
          <a:prstGeom prst="rect">
            <a:avLst/>
          </a:prstGeom>
          <a:noFill/>
          <a:ln>
            <a:noFill/>
          </a:ln>
        </p:spPr>
        <p:txBody>
          <a:bodyPr anchorCtr="0" anchor="t" bIns="91425" lIns="0" spcFirstLastPara="1" rIns="0" wrap="square" tIns="91425">
            <a:noAutofit/>
          </a:bodyPr>
          <a:lstStyle/>
          <a:p>
            <a:pPr indent="0" lvl="0" marL="0" rtl="0" algn="l">
              <a:spcBef>
                <a:spcPts val="0"/>
              </a:spcBef>
              <a:spcAft>
                <a:spcPts val="0"/>
              </a:spcAft>
              <a:buNone/>
            </a:pPr>
            <a:r>
              <a:rPr lang="en-US" sz="1600">
                <a:latin typeface="Nunito"/>
                <a:ea typeface="Nunito"/>
                <a:cs typeface="Nunito"/>
                <a:sym typeface="Nunito"/>
              </a:rPr>
              <a:t>Extract the latent user and item features using Neural Network(NN)</a:t>
            </a:r>
            <a:endParaRPr sz="1600">
              <a:latin typeface="Nunito"/>
              <a:ea typeface="Nunito"/>
              <a:cs typeface="Nunito"/>
              <a:sym typeface="Nunito"/>
            </a:endParaRPr>
          </a:p>
          <a:p>
            <a:pPr indent="0" lvl="0" marL="0" rtl="0" algn="l">
              <a:spcBef>
                <a:spcPts val="0"/>
              </a:spcBef>
              <a:spcAft>
                <a:spcPts val="0"/>
              </a:spcAft>
              <a:buNone/>
            </a:pPr>
            <a:r>
              <a:t/>
            </a:r>
            <a:endParaRPr sz="1600">
              <a:solidFill>
                <a:schemeClr val="dk2"/>
              </a:solidFill>
              <a:latin typeface="Nunito"/>
              <a:ea typeface="Nunito"/>
              <a:cs typeface="Nunito"/>
              <a:sym typeface="Nunito"/>
            </a:endParaRPr>
          </a:p>
        </p:txBody>
      </p:sp>
      <p:sp>
        <p:nvSpPr>
          <p:cNvPr id="647" name="Google Shape;647;p48"/>
          <p:cNvSpPr/>
          <p:nvPr/>
        </p:nvSpPr>
        <p:spPr>
          <a:xfrm>
            <a:off x="762275" y="2236400"/>
            <a:ext cx="1846500" cy="755700"/>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0" lIns="0" spcFirstLastPara="1" rIns="0" wrap="square" tIns="228600">
            <a:noAutofit/>
          </a:bodyPr>
          <a:lstStyle/>
          <a:p>
            <a:pPr indent="0" lvl="0" marL="0" rtl="0" algn="ctr">
              <a:spcBef>
                <a:spcPts val="0"/>
              </a:spcBef>
              <a:spcAft>
                <a:spcPts val="0"/>
              </a:spcAft>
              <a:buNone/>
            </a:pPr>
            <a:r>
              <a:rPr lang="en-US" sz="1800">
                <a:solidFill>
                  <a:schemeClr val="dk1"/>
                </a:solidFill>
                <a:latin typeface="Calibri"/>
                <a:ea typeface="Calibri"/>
                <a:cs typeface="Calibri"/>
                <a:sym typeface="Calibri"/>
              </a:rPr>
              <a:t>NN encoder</a:t>
            </a:r>
            <a:endParaRPr sz="1800">
              <a:solidFill>
                <a:schemeClr val="dk1"/>
              </a:solidFill>
              <a:latin typeface="Calibri"/>
              <a:ea typeface="Calibri"/>
              <a:cs typeface="Calibri"/>
              <a:sym typeface="Calibri"/>
            </a:endParaRPr>
          </a:p>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2" name="Shape 652"/>
        <p:cNvGrpSpPr/>
        <p:nvPr/>
      </p:nvGrpSpPr>
      <p:grpSpPr>
        <a:xfrm>
          <a:off x="0" y="0"/>
          <a:ext cx="0" cy="0"/>
          <a:chOff x="0" y="0"/>
          <a:chExt cx="0" cy="0"/>
        </a:xfrm>
      </p:grpSpPr>
      <p:sp>
        <p:nvSpPr>
          <p:cNvPr id="653" name="Google Shape;653;p49"/>
          <p:cNvSpPr txBox="1"/>
          <p:nvPr>
            <p:ph type="title"/>
          </p:nvPr>
        </p:nvSpPr>
        <p:spPr>
          <a:xfrm>
            <a:off x="838200" y="365125"/>
            <a:ext cx="10515600" cy="13257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0B49CB"/>
              </a:buClr>
              <a:buSzPts val="4000"/>
              <a:buFont typeface="Arial"/>
              <a:buNone/>
            </a:pPr>
            <a:r>
              <a:rPr lang="en-US" sz="3000">
                <a:solidFill>
                  <a:schemeClr val="dk2"/>
                </a:solidFill>
                <a:latin typeface="Arial"/>
                <a:ea typeface="Arial"/>
                <a:cs typeface="Arial"/>
                <a:sym typeface="Arial"/>
              </a:rPr>
              <a:t>Flowchart of Neural Network Embedding based recommender system</a:t>
            </a:r>
            <a:endParaRPr sz="3000">
              <a:solidFill>
                <a:schemeClr val="dk2"/>
              </a:solidFill>
            </a:endParaRPr>
          </a:p>
        </p:txBody>
      </p:sp>
      <p:sp>
        <p:nvSpPr>
          <p:cNvPr id="654" name="Google Shape;654;p49"/>
          <p:cNvSpPr txBox="1"/>
          <p:nvPr/>
        </p:nvSpPr>
        <p:spPr>
          <a:xfrm>
            <a:off x="838475" y="3301500"/>
            <a:ext cx="1996200" cy="2172000"/>
          </a:xfrm>
          <a:prstGeom prst="rect">
            <a:avLst/>
          </a:prstGeom>
          <a:noFill/>
          <a:ln>
            <a:noFill/>
          </a:ln>
        </p:spPr>
        <p:txBody>
          <a:bodyPr anchorCtr="0" anchor="t" bIns="91425" lIns="0" spcFirstLastPara="1" rIns="0" wrap="square" tIns="91425">
            <a:noAutofit/>
          </a:bodyPr>
          <a:lstStyle/>
          <a:p>
            <a:pPr indent="0" lvl="0" marL="0" rtl="0" algn="l">
              <a:spcBef>
                <a:spcPts val="0"/>
              </a:spcBef>
              <a:spcAft>
                <a:spcPts val="0"/>
              </a:spcAft>
              <a:buNone/>
            </a:pPr>
            <a:r>
              <a:rPr lang="en-US" sz="1600">
                <a:latin typeface="Nunito"/>
                <a:ea typeface="Nunito"/>
                <a:cs typeface="Nunito"/>
                <a:sym typeface="Nunito"/>
              </a:rPr>
              <a:t>Extract the latent user and item features using Neural Network(NN)</a:t>
            </a:r>
            <a:endParaRPr sz="1600">
              <a:latin typeface="Nunito"/>
              <a:ea typeface="Nunito"/>
              <a:cs typeface="Nunito"/>
              <a:sym typeface="Nunito"/>
            </a:endParaRPr>
          </a:p>
          <a:p>
            <a:pPr indent="0" lvl="0" marL="0" rtl="0" algn="l">
              <a:spcBef>
                <a:spcPts val="0"/>
              </a:spcBef>
              <a:spcAft>
                <a:spcPts val="0"/>
              </a:spcAft>
              <a:buNone/>
            </a:pPr>
            <a:r>
              <a:t/>
            </a:r>
            <a:endParaRPr sz="1600">
              <a:solidFill>
                <a:schemeClr val="dk2"/>
              </a:solidFill>
              <a:latin typeface="Nunito"/>
              <a:ea typeface="Nunito"/>
              <a:cs typeface="Nunito"/>
              <a:sym typeface="Nunito"/>
            </a:endParaRPr>
          </a:p>
        </p:txBody>
      </p:sp>
      <p:sp>
        <p:nvSpPr>
          <p:cNvPr id="655" name="Google Shape;655;p49"/>
          <p:cNvSpPr/>
          <p:nvPr/>
        </p:nvSpPr>
        <p:spPr>
          <a:xfrm>
            <a:off x="762275" y="2236400"/>
            <a:ext cx="1846500" cy="755700"/>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0" lIns="0" spcFirstLastPara="1" rIns="0" wrap="square" tIns="228600">
            <a:noAutofit/>
          </a:bodyPr>
          <a:lstStyle/>
          <a:p>
            <a:pPr indent="0" lvl="0" marL="0" rtl="0" algn="ctr">
              <a:spcBef>
                <a:spcPts val="0"/>
              </a:spcBef>
              <a:spcAft>
                <a:spcPts val="0"/>
              </a:spcAft>
              <a:buNone/>
            </a:pPr>
            <a:r>
              <a:rPr lang="en-US" sz="1800">
                <a:solidFill>
                  <a:schemeClr val="dk1"/>
                </a:solidFill>
                <a:latin typeface="Calibri"/>
                <a:ea typeface="Calibri"/>
                <a:cs typeface="Calibri"/>
                <a:sym typeface="Calibri"/>
              </a:rPr>
              <a:t>NN encoder</a:t>
            </a:r>
            <a:endParaRPr sz="1800">
              <a:solidFill>
                <a:schemeClr val="dk1"/>
              </a:solidFill>
              <a:latin typeface="Calibri"/>
              <a:ea typeface="Calibri"/>
              <a:cs typeface="Calibri"/>
              <a:sym typeface="Calibri"/>
            </a:endParaRPr>
          </a:p>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pic>
        <p:nvPicPr>
          <p:cNvPr id="656" name="Google Shape;656;p49"/>
          <p:cNvPicPr preferRelativeResize="0"/>
          <p:nvPr/>
        </p:nvPicPr>
        <p:blipFill>
          <a:blip r:embed="rId3">
            <a:alphaModFix/>
          </a:blip>
          <a:stretch>
            <a:fillRect/>
          </a:stretch>
        </p:blipFill>
        <p:spPr>
          <a:xfrm>
            <a:off x="4078048" y="1988250"/>
            <a:ext cx="6090650" cy="42037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1" name="Shape 661"/>
        <p:cNvGrpSpPr/>
        <p:nvPr/>
      </p:nvGrpSpPr>
      <p:grpSpPr>
        <a:xfrm>
          <a:off x="0" y="0"/>
          <a:ext cx="0" cy="0"/>
          <a:chOff x="0" y="0"/>
          <a:chExt cx="0" cy="0"/>
        </a:xfrm>
      </p:grpSpPr>
      <p:sp>
        <p:nvSpPr>
          <p:cNvPr id="662" name="Google Shape;662;p50"/>
          <p:cNvSpPr txBox="1"/>
          <p:nvPr>
            <p:ph type="title"/>
          </p:nvPr>
        </p:nvSpPr>
        <p:spPr>
          <a:xfrm>
            <a:off x="838200" y="365125"/>
            <a:ext cx="10515600" cy="13257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0B49CB"/>
              </a:buClr>
              <a:buSzPts val="4000"/>
              <a:buFont typeface="Arial"/>
              <a:buNone/>
            </a:pPr>
            <a:r>
              <a:rPr lang="en-US" sz="3000">
                <a:solidFill>
                  <a:schemeClr val="dk2"/>
                </a:solidFill>
                <a:latin typeface="Arial"/>
                <a:ea typeface="Arial"/>
                <a:cs typeface="Arial"/>
                <a:sym typeface="Arial"/>
              </a:rPr>
              <a:t>Flowchart of Neural Network Embedding based recommender system</a:t>
            </a:r>
            <a:endParaRPr sz="3000">
              <a:solidFill>
                <a:schemeClr val="dk2"/>
              </a:solidFill>
            </a:endParaRPr>
          </a:p>
        </p:txBody>
      </p:sp>
      <p:sp>
        <p:nvSpPr>
          <p:cNvPr id="663" name="Google Shape;663;p50"/>
          <p:cNvSpPr txBox="1"/>
          <p:nvPr/>
        </p:nvSpPr>
        <p:spPr>
          <a:xfrm>
            <a:off x="838475" y="3301500"/>
            <a:ext cx="1996200" cy="2172000"/>
          </a:xfrm>
          <a:prstGeom prst="rect">
            <a:avLst/>
          </a:prstGeom>
          <a:noFill/>
          <a:ln>
            <a:noFill/>
          </a:ln>
        </p:spPr>
        <p:txBody>
          <a:bodyPr anchorCtr="0" anchor="t" bIns="91425" lIns="0" spcFirstLastPara="1" rIns="0" wrap="square" tIns="91425">
            <a:noAutofit/>
          </a:bodyPr>
          <a:lstStyle/>
          <a:p>
            <a:pPr indent="0" lvl="0" marL="0" rtl="0" algn="l">
              <a:spcBef>
                <a:spcPts val="0"/>
              </a:spcBef>
              <a:spcAft>
                <a:spcPts val="0"/>
              </a:spcAft>
              <a:buNone/>
            </a:pPr>
            <a:r>
              <a:rPr lang="en-US" sz="1600">
                <a:latin typeface="Nunito"/>
                <a:ea typeface="Nunito"/>
                <a:cs typeface="Nunito"/>
                <a:sym typeface="Nunito"/>
              </a:rPr>
              <a:t>Dot-product the latent features of users and items to get an estimated rating</a:t>
            </a:r>
            <a:endParaRPr sz="1600">
              <a:latin typeface="Nunito"/>
              <a:ea typeface="Nunito"/>
              <a:cs typeface="Nunito"/>
              <a:sym typeface="Nunito"/>
            </a:endParaRPr>
          </a:p>
          <a:p>
            <a:pPr indent="0" lvl="0" marL="0" rtl="0" algn="l">
              <a:spcBef>
                <a:spcPts val="0"/>
              </a:spcBef>
              <a:spcAft>
                <a:spcPts val="0"/>
              </a:spcAft>
              <a:buNone/>
            </a:pPr>
            <a:r>
              <a:t/>
            </a:r>
            <a:endParaRPr sz="1600">
              <a:latin typeface="Nunito"/>
              <a:ea typeface="Nunito"/>
              <a:cs typeface="Nunito"/>
              <a:sym typeface="Nunito"/>
            </a:endParaRPr>
          </a:p>
          <a:p>
            <a:pPr indent="0" lvl="0" marL="0" rtl="0" algn="l">
              <a:spcBef>
                <a:spcPts val="0"/>
              </a:spcBef>
              <a:spcAft>
                <a:spcPts val="0"/>
              </a:spcAft>
              <a:buNone/>
            </a:pPr>
            <a:r>
              <a:t/>
            </a:r>
            <a:endParaRPr sz="1600">
              <a:latin typeface="Nunito"/>
              <a:ea typeface="Nunito"/>
              <a:cs typeface="Nunito"/>
              <a:sym typeface="Nunito"/>
            </a:endParaRPr>
          </a:p>
          <a:p>
            <a:pPr indent="0" lvl="0" marL="0" rtl="0" algn="l">
              <a:spcBef>
                <a:spcPts val="0"/>
              </a:spcBef>
              <a:spcAft>
                <a:spcPts val="0"/>
              </a:spcAft>
              <a:buNone/>
            </a:pPr>
            <a:r>
              <a:t/>
            </a:r>
            <a:endParaRPr sz="1600">
              <a:solidFill>
                <a:schemeClr val="dk2"/>
              </a:solidFill>
              <a:latin typeface="Nunito"/>
              <a:ea typeface="Nunito"/>
              <a:cs typeface="Nunito"/>
              <a:sym typeface="Nunito"/>
            </a:endParaRPr>
          </a:p>
        </p:txBody>
      </p:sp>
      <p:sp>
        <p:nvSpPr>
          <p:cNvPr id="664" name="Google Shape;664;p50"/>
          <p:cNvSpPr/>
          <p:nvPr/>
        </p:nvSpPr>
        <p:spPr>
          <a:xfrm>
            <a:off x="762275" y="2236400"/>
            <a:ext cx="1846500" cy="755700"/>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0" lIns="0" spcFirstLastPara="1" rIns="0" wrap="square" tIns="228600">
            <a:noAutofit/>
          </a:bodyPr>
          <a:lstStyle/>
          <a:p>
            <a:pPr indent="0" lvl="0" marL="0" rtl="0" algn="ctr">
              <a:spcBef>
                <a:spcPts val="0"/>
              </a:spcBef>
              <a:spcAft>
                <a:spcPts val="0"/>
              </a:spcAft>
              <a:buNone/>
            </a:pPr>
            <a:r>
              <a:rPr lang="en-US" sz="1800">
                <a:solidFill>
                  <a:schemeClr val="dk1"/>
                </a:solidFill>
                <a:latin typeface="Calibri"/>
                <a:ea typeface="Calibri"/>
                <a:cs typeface="Calibri"/>
                <a:sym typeface="Calibri"/>
              </a:rPr>
              <a:t>Predict course ratings</a:t>
            </a:r>
            <a:endParaRPr sz="1800">
              <a:solidFill>
                <a:schemeClr val="dk1"/>
              </a:solidFill>
              <a:latin typeface="Calibri"/>
              <a:ea typeface="Calibri"/>
              <a:cs typeface="Calibri"/>
              <a:sym typeface="Calibri"/>
            </a:endParaRPr>
          </a:p>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pic>
        <p:nvPicPr>
          <p:cNvPr id="665" name="Google Shape;665;p50"/>
          <p:cNvPicPr preferRelativeResize="0"/>
          <p:nvPr/>
        </p:nvPicPr>
        <p:blipFill>
          <a:blip r:embed="rId3">
            <a:alphaModFix/>
          </a:blip>
          <a:stretch>
            <a:fillRect/>
          </a:stretch>
        </p:blipFill>
        <p:spPr>
          <a:xfrm>
            <a:off x="3766550" y="2236400"/>
            <a:ext cx="6485599" cy="3792201"/>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9" name="Shape 669"/>
        <p:cNvGrpSpPr/>
        <p:nvPr/>
      </p:nvGrpSpPr>
      <p:grpSpPr>
        <a:xfrm>
          <a:off x="0" y="0"/>
          <a:ext cx="0" cy="0"/>
          <a:chOff x="0" y="0"/>
          <a:chExt cx="0" cy="0"/>
        </a:xfrm>
      </p:grpSpPr>
      <p:sp>
        <p:nvSpPr>
          <p:cNvPr id="670" name="Google Shape;670;p51"/>
          <p:cNvSpPr txBox="1"/>
          <p:nvPr>
            <p:ph type="title"/>
          </p:nvPr>
        </p:nvSpPr>
        <p:spPr>
          <a:xfrm>
            <a:off x="838200" y="365125"/>
            <a:ext cx="10515600" cy="13257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0B49CB"/>
              </a:buClr>
              <a:buSzPts val="4000"/>
              <a:buFont typeface="Arial"/>
              <a:buNone/>
            </a:pPr>
            <a:r>
              <a:rPr lang="en-US" sz="3000">
                <a:solidFill>
                  <a:schemeClr val="dk2"/>
                </a:solidFill>
                <a:latin typeface="Arial"/>
                <a:ea typeface="Arial"/>
                <a:cs typeface="Arial"/>
                <a:sym typeface="Arial"/>
              </a:rPr>
              <a:t>Compare the performance of collaborative-filtering models</a:t>
            </a:r>
            <a:endParaRPr sz="3000">
              <a:solidFill>
                <a:schemeClr val="dk2"/>
              </a:solidFill>
            </a:endParaRPr>
          </a:p>
        </p:txBody>
      </p:sp>
      <p:pic>
        <p:nvPicPr>
          <p:cNvPr id="671" name="Google Shape;671;p51"/>
          <p:cNvPicPr preferRelativeResize="0"/>
          <p:nvPr/>
        </p:nvPicPr>
        <p:blipFill>
          <a:blip r:embed="rId3">
            <a:alphaModFix/>
          </a:blip>
          <a:stretch>
            <a:fillRect/>
          </a:stretch>
        </p:blipFill>
        <p:spPr>
          <a:xfrm>
            <a:off x="2719400" y="1301225"/>
            <a:ext cx="6753200" cy="509197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5" name="Shape 675"/>
        <p:cNvGrpSpPr/>
        <p:nvPr/>
      </p:nvGrpSpPr>
      <p:grpSpPr>
        <a:xfrm>
          <a:off x="0" y="0"/>
          <a:ext cx="0" cy="0"/>
          <a:chOff x="0" y="0"/>
          <a:chExt cx="0" cy="0"/>
        </a:xfrm>
      </p:grpSpPr>
      <p:sp>
        <p:nvSpPr>
          <p:cNvPr id="676" name="Google Shape;676;p52"/>
          <p:cNvSpPr txBox="1"/>
          <p:nvPr>
            <p:ph type="title"/>
          </p:nvPr>
        </p:nvSpPr>
        <p:spPr>
          <a:xfrm>
            <a:off x="2317875" y="1064125"/>
            <a:ext cx="3234000" cy="816300"/>
          </a:xfrm>
          <a:prstGeom prst="rect">
            <a:avLst/>
          </a:prstGeom>
        </p:spPr>
        <p:txBody>
          <a:bodyPr anchorCtr="0" anchor="t" bIns="121900" lIns="121900" spcFirstLastPara="1" rIns="121900" wrap="square" tIns="121900">
            <a:normAutofit fontScale="90000"/>
          </a:bodyPr>
          <a:lstStyle/>
          <a:p>
            <a:pPr indent="0" lvl="0" marL="0" rtl="0" algn="l">
              <a:spcBef>
                <a:spcPts val="0"/>
              </a:spcBef>
              <a:spcAft>
                <a:spcPts val="0"/>
              </a:spcAft>
              <a:buNone/>
            </a:pPr>
            <a:r>
              <a:rPr b="0" lang="en-US" sz="3366">
                <a:latin typeface="Arial"/>
                <a:ea typeface="Arial"/>
                <a:cs typeface="Arial"/>
                <a:sym typeface="Arial"/>
              </a:rPr>
              <a:t>Conclusions</a:t>
            </a:r>
            <a:endParaRPr b="0" sz="3366">
              <a:latin typeface="Arial"/>
              <a:ea typeface="Arial"/>
              <a:cs typeface="Arial"/>
              <a:sym typeface="Aria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677" name="Google Shape;677;p52"/>
          <p:cNvSpPr txBox="1"/>
          <p:nvPr>
            <p:ph idx="1" type="body"/>
          </p:nvPr>
        </p:nvSpPr>
        <p:spPr>
          <a:xfrm>
            <a:off x="1592098" y="2102499"/>
            <a:ext cx="9007800" cy="3996900"/>
          </a:xfrm>
          <a:prstGeom prst="rect">
            <a:avLst/>
          </a:prstGeom>
        </p:spPr>
        <p:txBody>
          <a:bodyPr anchorCtr="0" anchor="t" bIns="121900" lIns="121900" spcFirstLastPara="1" rIns="121900" wrap="square" tIns="121900">
            <a:normAutofit fontScale="85000" lnSpcReduction="10000"/>
          </a:bodyPr>
          <a:lstStyle/>
          <a:p>
            <a:pPr indent="-407352" lvl="0" marL="609600" rtl="0" algn="l">
              <a:lnSpc>
                <a:spcPct val="100000"/>
              </a:lnSpc>
              <a:spcBef>
                <a:spcPts val="0"/>
              </a:spcBef>
              <a:spcAft>
                <a:spcPts val="0"/>
              </a:spcAft>
              <a:buSzPct val="100000"/>
              <a:buChar char="●"/>
            </a:pPr>
            <a:r>
              <a:rPr lang="en-US" sz="1900">
                <a:latin typeface="Nunito"/>
                <a:ea typeface="Nunito"/>
                <a:cs typeface="Nunito"/>
                <a:sym typeface="Nunito"/>
              </a:rPr>
              <a:t>We can </a:t>
            </a:r>
            <a:r>
              <a:rPr lang="en-US" sz="1900"/>
              <a:t>recommend courses based</a:t>
            </a:r>
            <a:r>
              <a:rPr lang="en-US" sz="1900">
                <a:latin typeface="Nunito"/>
                <a:ea typeface="Nunito"/>
                <a:cs typeface="Nunito"/>
                <a:sym typeface="Nunito"/>
              </a:rPr>
              <a:t> on the </a:t>
            </a:r>
            <a:r>
              <a:rPr lang="en-US" sz="1900"/>
              <a:t>similarity in</a:t>
            </a:r>
            <a:r>
              <a:rPr lang="en-US" sz="1900">
                <a:latin typeface="Nunito"/>
                <a:ea typeface="Nunito"/>
                <a:cs typeface="Nunito"/>
                <a:sym typeface="Nunito"/>
              </a:rPr>
              <a:t> genre in their profiles and suggest courses</a:t>
            </a:r>
            <a:r>
              <a:rPr lang="en-US" sz="1900"/>
              <a:t> or based on the similarity in the enrollments of the users and suggest courses.</a:t>
            </a:r>
            <a:endParaRPr sz="1900"/>
          </a:p>
          <a:p>
            <a:pPr indent="-407352" lvl="0" marL="609600" rtl="0" algn="l">
              <a:lnSpc>
                <a:spcPct val="100000"/>
              </a:lnSpc>
              <a:spcBef>
                <a:spcPts val="1300"/>
              </a:spcBef>
              <a:spcAft>
                <a:spcPts val="0"/>
              </a:spcAft>
              <a:buSzPct val="100000"/>
              <a:buChar char="●"/>
            </a:pPr>
            <a:r>
              <a:rPr lang="en-US" sz="1900"/>
              <a:t>Grouping users according to the genre in their profiles allows us to recommend courses that are popular within the same cluster.</a:t>
            </a:r>
            <a:endParaRPr sz="1900"/>
          </a:p>
          <a:p>
            <a:pPr indent="-407352" lvl="0" marL="609600" rtl="0" algn="l">
              <a:lnSpc>
                <a:spcPct val="100000"/>
              </a:lnSpc>
              <a:spcBef>
                <a:spcPts val="1300"/>
              </a:spcBef>
              <a:spcAft>
                <a:spcPts val="0"/>
              </a:spcAft>
              <a:buSzPct val="100000"/>
              <a:buChar char="●"/>
            </a:pPr>
            <a:r>
              <a:rPr lang="en-US" sz="1900">
                <a:latin typeface="Nunito"/>
                <a:ea typeface="Nunito"/>
                <a:cs typeface="Nunito"/>
                <a:sym typeface="Nunito"/>
              </a:rPr>
              <a:t>Applying PCA to user profile feature vectors can decrease dimensions, consequently reducing computational power requirements.</a:t>
            </a:r>
            <a:endParaRPr sz="1900"/>
          </a:p>
          <a:p>
            <a:pPr indent="-407352" lvl="0" marL="609600" rtl="0" algn="l">
              <a:spcBef>
                <a:spcPts val="1300"/>
              </a:spcBef>
              <a:spcAft>
                <a:spcPts val="0"/>
              </a:spcAft>
              <a:buSzPct val="100000"/>
              <a:buChar char="●"/>
            </a:pPr>
            <a:r>
              <a:rPr lang="en-US" sz="1900"/>
              <a:t>Course recommendations can be generated by predicting course ratings through KNN-based collaborative filtering.</a:t>
            </a:r>
            <a:endParaRPr sz="1900"/>
          </a:p>
          <a:p>
            <a:pPr indent="-407352" lvl="0" marL="609600" rtl="0" algn="l">
              <a:spcBef>
                <a:spcPts val="1300"/>
              </a:spcBef>
              <a:spcAft>
                <a:spcPts val="0"/>
              </a:spcAft>
              <a:buSzPct val="100000"/>
              <a:buChar char="●"/>
            </a:pPr>
            <a:r>
              <a:rPr lang="en-US" sz="1900"/>
              <a:t>Deriving latent user and item features through Non-negative Matrix Factorization (NMF) or Neural Network (NN) allows us to estimate course ratings and, hence, recommend courses.</a:t>
            </a:r>
            <a:endParaRPr sz="1900"/>
          </a:p>
          <a:p>
            <a:pPr indent="0" lvl="0" marL="609600" rtl="0" algn="l">
              <a:spcBef>
                <a:spcPts val="1600"/>
              </a:spcBef>
              <a:spcAft>
                <a:spcPts val="1600"/>
              </a:spcAft>
              <a:buNone/>
            </a:pPr>
            <a:r>
              <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1" name="Shape 681"/>
        <p:cNvGrpSpPr/>
        <p:nvPr/>
      </p:nvGrpSpPr>
      <p:grpSpPr>
        <a:xfrm>
          <a:off x="0" y="0"/>
          <a:ext cx="0" cy="0"/>
          <a:chOff x="0" y="0"/>
          <a:chExt cx="0" cy="0"/>
        </a:xfrm>
      </p:grpSpPr>
      <p:sp>
        <p:nvSpPr>
          <p:cNvPr id="682" name="Google Shape;682;p53"/>
          <p:cNvSpPr txBox="1"/>
          <p:nvPr>
            <p:ph type="title"/>
          </p:nvPr>
        </p:nvSpPr>
        <p:spPr>
          <a:xfrm>
            <a:off x="2317867" y="1064133"/>
            <a:ext cx="12498900" cy="1776300"/>
          </a:xfrm>
          <a:prstGeom prst="rect">
            <a:avLst/>
          </a:prstGeom>
        </p:spPr>
        <p:txBody>
          <a:bodyPr anchorCtr="0" anchor="t" bIns="121900" lIns="121900" spcFirstLastPara="1" rIns="121900" wrap="square" tIns="121900">
            <a:normAutofit/>
          </a:bodyPr>
          <a:lstStyle/>
          <a:p>
            <a:pPr indent="0" lvl="0" marL="0" rtl="0" algn="l">
              <a:spcBef>
                <a:spcPts val="0"/>
              </a:spcBef>
              <a:spcAft>
                <a:spcPts val="0"/>
              </a:spcAft>
              <a:buNone/>
            </a:pPr>
            <a:r>
              <a:rPr b="0" lang="en-US" sz="3000">
                <a:latin typeface="Arial"/>
                <a:ea typeface="Arial"/>
                <a:cs typeface="Arial"/>
                <a:sym typeface="Arial"/>
              </a:rPr>
              <a:t>Outlook - Possible issues</a:t>
            </a:r>
            <a:endParaRPr b="0" sz="3000">
              <a:latin typeface="Arial"/>
              <a:ea typeface="Arial"/>
              <a:cs typeface="Arial"/>
              <a:sym typeface="Arial"/>
            </a:endParaRPr>
          </a:p>
        </p:txBody>
      </p:sp>
      <p:sp>
        <p:nvSpPr>
          <p:cNvPr id="683" name="Google Shape;683;p53"/>
          <p:cNvSpPr txBox="1"/>
          <p:nvPr>
            <p:ph idx="1" type="body"/>
          </p:nvPr>
        </p:nvSpPr>
        <p:spPr>
          <a:xfrm>
            <a:off x="1730000" y="1667600"/>
            <a:ext cx="8973600" cy="4510800"/>
          </a:xfrm>
          <a:prstGeom prst="rect">
            <a:avLst/>
          </a:prstGeom>
        </p:spPr>
        <p:txBody>
          <a:bodyPr anchorCtr="0" anchor="t" bIns="121900" lIns="121900" spcFirstLastPara="1" rIns="121900" wrap="square" tIns="121900">
            <a:normAutofit lnSpcReduction="10000"/>
          </a:bodyPr>
          <a:lstStyle/>
          <a:p>
            <a:pPr indent="0" lvl="0" marL="0" rtl="0" algn="l">
              <a:spcBef>
                <a:spcPts val="0"/>
              </a:spcBef>
              <a:spcAft>
                <a:spcPts val="0"/>
              </a:spcAft>
              <a:buNone/>
            </a:pPr>
            <a:r>
              <a:t/>
            </a:r>
            <a:endParaRPr b="1" sz="2000"/>
          </a:p>
          <a:p>
            <a:pPr indent="-412750" lvl="0" marL="609600" rtl="0" algn="l">
              <a:spcBef>
                <a:spcPts val="1600"/>
              </a:spcBef>
              <a:spcAft>
                <a:spcPts val="0"/>
              </a:spcAft>
              <a:buSzPts val="1700"/>
              <a:buChar char="●"/>
            </a:pPr>
            <a:r>
              <a:rPr b="1" lang="en-US"/>
              <a:t>Cluster Interpretability: </a:t>
            </a:r>
            <a:r>
              <a:rPr lang="en-US"/>
              <a:t>Understanding and interpreting the meaning of clusters can be difficult. Without clear domain knowledge, it might be challenging to explain why certain items or users are grouped together.</a:t>
            </a:r>
            <a:endParaRPr/>
          </a:p>
          <a:p>
            <a:pPr indent="-412750" lvl="0" marL="609600" rtl="0" algn="l">
              <a:spcBef>
                <a:spcPts val="1300"/>
              </a:spcBef>
              <a:spcAft>
                <a:spcPts val="0"/>
              </a:spcAft>
              <a:buSzPts val="1700"/>
              <a:buChar char="●"/>
            </a:pPr>
            <a:r>
              <a:rPr b="1" lang="en-US"/>
              <a:t>Dynamic Nature of Data: </a:t>
            </a:r>
            <a:r>
              <a:rPr lang="en-US"/>
              <a:t>User preferences and item popularity can change over time. Unsupervised models might struggle to adapt to dynamic shifts in user behavior and preferences.</a:t>
            </a:r>
            <a:endParaRPr/>
          </a:p>
          <a:p>
            <a:pPr indent="-412750" lvl="0" marL="609600" rtl="0" algn="l">
              <a:spcBef>
                <a:spcPts val="1300"/>
              </a:spcBef>
              <a:spcAft>
                <a:spcPts val="0"/>
              </a:spcAft>
              <a:buSzPts val="1700"/>
              <a:buChar char="●"/>
            </a:pPr>
            <a:r>
              <a:rPr b="1" lang="en-US"/>
              <a:t>Lack of Personalization: </a:t>
            </a:r>
            <a:r>
              <a:rPr lang="en-US"/>
              <a:t>Traditional clustering methods might not capture individual user preferences well, leading to less personalized recommendations.</a:t>
            </a:r>
            <a:endParaRPr/>
          </a:p>
          <a:p>
            <a:pPr indent="-412750" lvl="0" marL="609600" rtl="0" algn="l">
              <a:spcBef>
                <a:spcPts val="1300"/>
              </a:spcBef>
              <a:spcAft>
                <a:spcPts val="0"/>
              </a:spcAft>
              <a:buSzPts val="1700"/>
              <a:buChar char="●"/>
            </a:pPr>
            <a:r>
              <a:rPr b="1" lang="en-US"/>
              <a:t>Evaluation Metrics: </a:t>
            </a:r>
            <a:r>
              <a:rPr lang="en-US"/>
              <a:t>Selecting appropriate evaluation metrics for unsupervised recommendation systems is challenging. Defining what constitutes a "good" clustering can be subjective.</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7" name="Shape 687"/>
        <p:cNvGrpSpPr/>
        <p:nvPr/>
      </p:nvGrpSpPr>
      <p:grpSpPr>
        <a:xfrm>
          <a:off x="0" y="0"/>
          <a:ext cx="0" cy="0"/>
          <a:chOff x="0" y="0"/>
          <a:chExt cx="0" cy="0"/>
        </a:xfrm>
      </p:grpSpPr>
      <p:sp>
        <p:nvSpPr>
          <p:cNvPr id="688" name="Google Shape;688;p54"/>
          <p:cNvSpPr txBox="1"/>
          <p:nvPr>
            <p:ph type="title"/>
          </p:nvPr>
        </p:nvSpPr>
        <p:spPr>
          <a:xfrm>
            <a:off x="2317867" y="1064133"/>
            <a:ext cx="12498900" cy="1776300"/>
          </a:xfrm>
          <a:prstGeom prst="rect">
            <a:avLst/>
          </a:prstGeom>
        </p:spPr>
        <p:txBody>
          <a:bodyPr anchorCtr="0" anchor="t" bIns="121900" lIns="121900" spcFirstLastPara="1" rIns="121900" wrap="square" tIns="121900">
            <a:normAutofit/>
          </a:bodyPr>
          <a:lstStyle/>
          <a:p>
            <a:pPr indent="0" lvl="0" marL="0" rtl="0" algn="l">
              <a:spcBef>
                <a:spcPts val="0"/>
              </a:spcBef>
              <a:spcAft>
                <a:spcPts val="0"/>
              </a:spcAft>
              <a:buNone/>
            </a:pPr>
            <a:r>
              <a:rPr b="0" lang="en-US" sz="3000">
                <a:latin typeface="Arial"/>
                <a:ea typeface="Arial"/>
                <a:cs typeface="Arial"/>
                <a:sym typeface="Arial"/>
              </a:rPr>
              <a:t>Outlook -Possible solutions:</a:t>
            </a:r>
            <a:endParaRPr b="0" sz="3000">
              <a:latin typeface="Arial"/>
              <a:ea typeface="Arial"/>
              <a:cs typeface="Arial"/>
              <a:sym typeface="Arial"/>
            </a:endParaRPr>
          </a:p>
        </p:txBody>
      </p:sp>
      <p:sp>
        <p:nvSpPr>
          <p:cNvPr id="689" name="Google Shape;689;p54"/>
          <p:cNvSpPr txBox="1"/>
          <p:nvPr>
            <p:ph idx="1" type="body"/>
          </p:nvPr>
        </p:nvSpPr>
        <p:spPr>
          <a:xfrm>
            <a:off x="1730000" y="2201000"/>
            <a:ext cx="8973600" cy="4510800"/>
          </a:xfrm>
          <a:prstGeom prst="rect">
            <a:avLst/>
          </a:prstGeom>
        </p:spPr>
        <p:txBody>
          <a:bodyPr anchorCtr="0" anchor="t" bIns="121900" lIns="121900" spcFirstLastPara="1" rIns="121900" wrap="square" tIns="121900">
            <a:normAutofit/>
          </a:bodyPr>
          <a:lstStyle/>
          <a:p>
            <a:pPr indent="-412750" lvl="0" marL="609600" rtl="0" algn="l">
              <a:spcBef>
                <a:spcPts val="0"/>
              </a:spcBef>
              <a:spcAft>
                <a:spcPts val="0"/>
              </a:spcAft>
              <a:buSzPts val="1700"/>
              <a:buChar char="●"/>
            </a:pPr>
            <a:r>
              <a:rPr b="1" lang="en-US"/>
              <a:t>Cluster Interpretability: </a:t>
            </a:r>
            <a:r>
              <a:rPr lang="en-US"/>
              <a:t>Gather user-generated course ratings and construct an interpretable supervised machine learning model, such as a decision tree, to elucidate the characteristics of the identified clusters.</a:t>
            </a:r>
            <a:endParaRPr/>
          </a:p>
          <a:p>
            <a:pPr indent="-412750" lvl="0" marL="609600" rtl="0" algn="l">
              <a:spcBef>
                <a:spcPts val="1300"/>
              </a:spcBef>
              <a:spcAft>
                <a:spcPts val="0"/>
              </a:spcAft>
              <a:buSzPts val="1700"/>
              <a:buChar char="●"/>
            </a:pPr>
            <a:r>
              <a:rPr b="1" lang="en-US"/>
              <a:t>Dynamic Nature of Data: </a:t>
            </a:r>
            <a:r>
              <a:rPr lang="en-US"/>
              <a:t>Periodically retrain the model with updated data to adapt to changes in user preferences and item popularity over time.</a:t>
            </a:r>
            <a:endParaRPr/>
          </a:p>
          <a:p>
            <a:pPr indent="-412750" lvl="0" marL="609600" rtl="0" algn="l">
              <a:spcBef>
                <a:spcPts val="1300"/>
              </a:spcBef>
              <a:spcAft>
                <a:spcPts val="0"/>
              </a:spcAft>
              <a:buSzPts val="1700"/>
              <a:buChar char="●"/>
            </a:pPr>
            <a:r>
              <a:rPr b="1" lang="en-US"/>
              <a:t>Lack of Personalization: </a:t>
            </a:r>
            <a:r>
              <a:rPr lang="en-US"/>
              <a:t>Combine clustering with user-specific features or collaborative filtering methods to enhance the personalization of recommendations.</a:t>
            </a:r>
            <a:endParaRPr/>
          </a:p>
          <a:p>
            <a:pPr indent="-412750" lvl="0" marL="609600" rtl="0" algn="l">
              <a:spcBef>
                <a:spcPts val="1300"/>
              </a:spcBef>
              <a:spcAft>
                <a:spcPts val="0"/>
              </a:spcAft>
              <a:buSzPts val="1700"/>
              <a:buChar char="●"/>
            </a:pPr>
            <a:r>
              <a:rPr b="1" lang="en-US"/>
              <a:t>Evaluation Metrics: </a:t>
            </a:r>
            <a:r>
              <a:rPr lang="en-US"/>
              <a:t>Define and use appropriate evaluation metrics based on the specific goals of the recommendation system. Incorporate user feedback and conduct A/B testing to assess the real-world impact of recommendations. Additionally, assessing supervised learning score prediction accuracy can offer a valuable method for evaluating the system.</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17" name="Shape 317"/>
        <p:cNvGrpSpPr/>
        <p:nvPr/>
      </p:nvGrpSpPr>
      <p:grpSpPr>
        <a:xfrm>
          <a:off x="0" y="0"/>
          <a:ext cx="0" cy="0"/>
          <a:chOff x="0" y="0"/>
          <a:chExt cx="0" cy="0"/>
        </a:xfrm>
      </p:grpSpPr>
      <p:sp>
        <p:nvSpPr>
          <p:cNvPr id="318" name="Google Shape;318;p19"/>
          <p:cNvSpPr txBox="1"/>
          <p:nvPr>
            <p:ph idx="12" type="sldNum"/>
          </p:nvPr>
        </p:nvSpPr>
        <p:spPr>
          <a:xfrm>
            <a:off x="11268061" y="6315968"/>
            <a:ext cx="731700" cy="524700"/>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a:solidFill>
                  <a:schemeClr val="lt1"/>
                </a:solidFill>
              </a:rPr>
              <a:t>‹#›</a:t>
            </a:fld>
            <a:endParaRPr>
              <a:solidFill>
                <a:schemeClr val="lt1"/>
              </a:solidFill>
            </a:endParaRPr>
          </a:p>
        </p:txBody>
      </p:sp>
      <p:sp>
        <p:nvSpPr>
          <p:cNvPr id="319" name="Google Shape;319;p19"/>
          <p:cNvSpPr txBox="1"/>
          <p:nvPr/>
        </p:nvSpPr>
        <p:spPr>
          <a:xfrm>
            <a:off x="828068" y="538650"/>
            <a:ext cx="10530000" cy="5490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rgbClr val="0B49CB"/>
              </a:buClr>
              <a:buSzPts val="4000"/>
              <a:buFont typeface="Arial"/>
              <a:buNone/>
            </a:pPr>
            <a:r>
              <a:rPr lang="en-US" sz="3000">
                <a:solidFill>
                  <a:schemeClr val="lt1"/>
                </a:solidFill>
                <a:latin typeface="Arial"/>
                <a:ea typeface="Arial"/>
                <a:cs typeface="Arial"/>
                <a:sym typeface="Arial"/>
              </a:rPr>
              <a:t>Introduction</a:t>
            </a:r>
            <a:endParaRPr sz="3000">
              <a:solidFill>
                <a:schemeClr val="lt1"/>
              </a:solidFill>
              <a:latin typeface="IBM Plex Mono SemiBold"/>
              <a:ea typeface="IBM Plex Mono SemiBold"/>
              <a:cs typeface="IBM Plex Mono SemiBold"/>
              <a:sym typeface="IBM Plex Mono SemiBold"/>
            </a:endParaRPr>
          </a:p>
        </p:txBody>
      </p:sp>
      <p:sp>
        <p:nvSpPr>
          <p:cNvPr id="320" name="Google Shape;320;p19"/>
          <p:cNvSpPr txBox="1"/>
          <p:nvPr/>
        </p:nvSpPr>
        <p:spPr>
          <a:xfrm>
            <a:off x="1423125" y="1788475"/>
            <a:ext cx="9339900" cy="41481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1500"/>
              </a:spcBef>
              <a:spcAft>
                <a:spcPts val="0"/>
              </a:spcAft>
              <a:buClr>
                <a:schemeClr val="lt1"/>
              </a:buClr>
              <a:buSzPts val="1600"/>
              <a:buAutoNum type="arabicPeriod"/>
            </a:pPr>
            <a:r>
              <a:rPr lang="en-US" sz="1600">
                <a:solidFill>
                  <a:schemeClr val="lt1"/>
                </a:solidFill>
              </a:rPr>
              <a:t>Limited Course Discoverability: Users face challenges in discovering new and relevant courses that align with their interests and learning goals, leading to a suboptimal learning experience.</a:t>
            </a:r>
            <a:endParaRPr sz="1600">
              <a:solidFill>
                <a:schemeClr val="lt1"/>
              </a:solidFill>
            </a:endParaRPr>
          </a:p>
          <a:p>
            <a:pPr indent="0" lvl="0" marL="457200" rtl="0" algn="l">
              <a:lnSpc>
                <a:spcPct val="115000"/>
              </a:lnSpc>
              <a:spcBef>
                <a:spcPts val="1500"/>
              </a:spcBef>
              <a:spcAft>
                <a:spcPts val="0"/>
              </a:spcAft>
              <a:buNone/>
            </a:pPr>
            <a:r>
              <a:t/>
            </a:r>
            <a:endParaRPr sz="1600">
              <a:solidFill>
                <a:schemeClr val="lt1"/>
              </a:solidFill>
            </a:endParaRPr>
          </a:p>
          <a:p>
            <a:pPr indent="-330200" lvl="0" marL="457200" rtl="0" algn="l">
              <a:lnSpc>
                <a:spcPct val="115000"/>
              </a:lnSpc>
              <a:spcBef>
                <a:spcPts val="1500"/>
              </a:spcBef>
              <a:spcAft>
                <a:spcPts val="0"/>
              </a:spcAft>
              <a:buClr>
                <a:schemeClr val="lt1"/>
              </a:buClr>
              <a:buSzPts val="1600"/>
              <a:buAutoNum type="arabicPeriod"/>
            </a:pPr>
            <a:r>
              <a:rPr lang="en-US" sz="1600">
                <a:solidFill>
                  <a:schemeClr val="lt1"/>
                </a:solidFill>
              </a:rPr>
              <a:t>Underutilized Learning Paths: The absence of personalized recommendations may result in users not fully realizing the potential of a structured learning path, hindering their educational progression and engagement</a:t>
            </a:r>
            <a:r>
              <a:rPr lang="en-US" sz="1600">
                <a:solidFill>
                  <a:schemeClr val="lt1"/>
                </a:solidFill>
              </a:rPr>
              <a:t>.</a:t>
            </a:r>
            <a:endParaRPr sz="1600">
              <a:solidFill>
                <a:schemeClr val="lt1"/>
              </a:solidFill>
            </a:endParaRPr>
          </a:p>
          <a:p>
            <a:pPr indent="0" lvl="0" marL="457200" rtl="0" algn="l">
              <a:lnSpc>
                <a:spcPct val="115000"/>
              </a:lnSpc>
              <a:spcBef>
                <a:spcPts val="1500"/>
              </a:spcBef>
              <a:spcAft>
                <a:spcPts val="0"/>
              </a:spcAft>
              <a:buNone/>
            </a:pPr>
            <a:r>
              <a:t/>
            </a:r>
            <a:endParaRPr sz="1600">
              <a:solidFill>
                <a:schemeClr val="lt1"/>
              </a:solidFill>
            </a:endParaRPr>
          </a:p>
          <a:p>
            <a:pPr indent="-330200" lvl="0" marL="457200" rtl="0" algn="l">
              <a:lnSpc>
                <a:spcPct val="115000"/>
              </a:lnSpc>
              <a:spcBef>
                <a:spcPts val="1500"/>
              </a:spcBef>
              <a:spcAft>
                <a:spcPts val="0"/>
              </a:spcAft>
              <a:buClr>
                <a:schemeClr val="lt1"/>
              </a:buClr>
              <a:buSzPts val="1600"/>
              <a:buAutoNum type="arabicPeriod"/>
            </a:pPr>
            <a:r>
              <a:rPr lang="en-US" sz="1600">
                <a:solidFill>
                  <a:schemeClr val="lt1"/>
                </a:solidFill>
              </a:rPr>
              <a:t>Revenue Growth Opportunities: The current lack of an effective recommender system may be limiting the company's revenue potential, as user interactions with courses could be suboptimal.</a:t>
            </a:r>
            <a:endParaRPr sz="1600">
              <a:solidFill>
                <a:schemeClr val="lt1"/>
              </a:solidFill>
            </a:endParaRPr>
          </a:p>
          <a:p>
            <a:pPr indent="0" lvl="0" marL="0" rtl="0" algn="l">
              <a:spcBef>
                <a:spcPts val="1500"/>
              </a:spcBef>
              <a:spcAft>
                <a:spcPts val="0"/>
              </a:spcAft>
              <a:buNone/>
            </a:pPr>
            <a:r>
              <a:t/>
            </a:r>
            <a:endParaRPr sz="1500">
              <a:solidFill>
                <a:schemeClr val="lt1"/>
              </a:solidFill>
              <a:latin typeface="Nunito"/>
              <a:ea typeface="Nunito"/>
              <a:cs typeface="Nunito"/>
              <a:sym typeface="Nunito"/>
            </a:endParaRPr>
          </a:p>
        </p:txBody>
      </p:sp>
      <p:sp>
        <p:nvSpPr>
          <p:cNvPr id="321" name="Google Shape;321;p19"/>
          <p:cNvSpPr txBox="1"/>
          <p:nvPr/>
        </p:nvSpPr>
        <p:spPr>
          <a:xfrm>
            <a:off x="1345850" y="1153000"/>
            <a:ext cx="8076900" cy="40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900">
                <a:solidFill>
                  <a:schemeClr val="lt1"/>
                </a:solidFill>
                <a:latin typeface="Nunito"/>
                <a:ea typeface="Nunito"/>
                <a:cs typeface="Nunito"/>
                <a:sym typeface="Nunito"/>
              </a:rPr>
              <a:t>Problem states:</a:t>
            </a:r>
            <a:endParaRPr b="1" sz="1900">
              <a:solidFill>
                <a:schemeClr val="lt1"/>
              </a:solidFill>
              <a:latin typeface="Nunito"/>
              <a:ea typeface="Nunito"/>
              <a:cs typeface="Nunito"/>
              <a:sym typeface="Nunito"/>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3" name="Shape 693"/>
        <p:cNvGrpSpPr/>
        <p:nvPr/>
      </p:nvGrpSpPr>
      <p:grpSpPr>
        <a:xfrm>
          <a:off x="0" y="0"/>
          <a:ext cx="0" cy="0"/>
          <a:chOff x="0" y="0"/>
          <a:chExt cx="0" cy="0"/>
        </a:xfrm>
      </p:grpSpPr>
      <p:sp>
        <p:nvSpPr>
          <p:cNvPr id="694" name="Google Shape;694;p55"/>
          <p:cNvSpPr txBox="1"/>
          <p:nvPr>
            <p:ph idx="4294967295" type="body"/>
          </p:nvPr>
        </p:nvSpPr>
        <p:spPr>
          <a:xfrm>
            <a:off x="1843497" y="1627025"/>
            <a:ext cx="8505000" cy="4298700"/>
          </a:xfrm>
          <a:prstGeom prst="rect">
            <a:avLst/>
          </a:prstGeom>
        </p:spPr>
        <p:txBody>
          <a:bodyPr anchorCtr="0" anchor="t" bIns="121900" lIns="121900" spcFirstLastPara="1" rIns="121900" wrap="square" tIns="121900">
            <a:normAutofit/>
          </a:bodyPr>
          <a:lstStyle/>
          <a:p>
            <a:pPr indent="0" lvl="0" marL="0" rtl="0" algn="l">
              <a:spcBef>
                <a:spcPts val="0"/>
              </a:spcBef>
              <a:spcAft>
                <a:spcPts val="0"/>
              </a:spcAft>
              <a:buNone/>
            </a:pPr>
            <a:r>
              <a:rPr lang="en-US" sz="1400"/>
              <a:t>Data source: </a:t>
            </a:r>
            <a:endParaRPr sz="1400"/>
          </a:p>
          <a:p>
            <a:pPr indent="0" lvl="0" marL="0" rtl="0" algn="l">
              <a:spcBef>
                <a:spcPts val="0"/>
              </a:spcBef>
              <a:spcAft>
                <a:spcPts val="0"/>
              </a:spcAft>
              <a:buNone/>
            </a:pPr>
            <a:r>
              <a:rPr lang="en-US" sz="1400" u="sng">
                <a:solidFill>
                  <a:schemeClr val="hlink"/>
                </a:solidFill>
                <a:hlinkClick r:id="rId3"/>
              </a:rPr>
              <a:t>https://cf-courses-data.s3.us.cloud-object-storage.appdomain.cloud/IBM-ML321EN-SkillsNetwork/labs/datasets/sim.csv</a:t>
            </a:r>
            <a:endParaRPr sz="1400"/>
          </a:p>
          <a:p>
            <a:pPr indent="0" lvl="0" marL="0" rtl="0" algn="l">
              <a:spcBef>
                <a:spcPts val="0"/>
              </a:spcBef>
              <a:spcAft>
                <a:spcPts val="0"/>
              </a:spcAft>
              <a:buNone/>
            </a:pPr>
            <a:r>
              <a:rPr lang="en-US" sz="1400" u="sng">
                <a:solidFill>
                  <a:schemeClr val="hlink"/>
                </a:solidFill>
                <a:hlinkClick r:id="rId4"/>
              </a:rPr>
              <a:t>https://cf-courses-data.s3.us.cloud-object-storage.appdomain.cloud/IBM-ML321EN-SkillsNetwork/labs/datasets/user_profile.csv</a:t>
            </a:r>
            <a:endParaRPr sz="1400"/>
          </a:p>
          <a:p>
            <a:pPr indent="0" lvl="0" marL="0" rtl="0" algn="l">
              <a:spcBef>
                <a:spcPts val="0"/>
              </a:spcBef>
              <a:spcAft>
                <a:spcPts val="0"/>
              </a:spcAft>
              <a:buNone/>
            </a:pPr>
            <a:r>
              <a:rPr lang="en-US" sz="1400" u="sng">
                <a:solidFill>
                  <a:schemeClr val="hlink"/>
                </a:solidFill>
                <a:hlinkClick r:id="rId5"/>
              </a:rPr>
              <a:t>https://cf-courses-data.s3.us.cloud-object-storage.appdomain.cloud/IBM-ML321EN-SkillsNetwork/labs/datasets/course_genre.csv</a:t>
            </a:r>
            <a:endParaRPr sz="1400"/>
          </a:p>
          <a:p>
            <a:pPr indent="0" lvl="0" marL="0" rtl="0" algn="l">
              <a:spcBef>
                <a:spcPts val="1600"/>
              </a:spcBef>
              <a:spcAft>
                <a:spcPts val="0"/>
              </a:spcAft>
              <a:buNone/>
            </a:pPr>
            <a:r>
              <a:rPr lang="en-US" sz="1400"/>
              <a:t>Courses: </a:t>
            </a:r>
            <a:endParaRPr sz="1400"/>
          </a:p>
          <a:p>
            <a:pPr indent="0" lvl="0" marL="0" rtl="0" algn="l">
              <a:spcBef>
                <a:spcPts val="0"/>
              </a:spcBef>
              <a:spcAft>
                <a:spcPts val="0"/>
              </a:spcAft>
              <a:buNone/>
            </a:pPr>
            <a:r>
              <a:rPr lang="en-US" sz="1400" u="sng">
                <a:solidFill>
                  <a:schemeClr val="hlink"/>
                </a:solidFill>
                <a:hlinkClick r:id="rId6"/>
              </a:rPr>
              <a:t>https://www.coursera.org/learn/ibm-unsupervised-machine-learning/home</a:t>
            </a:r>
            <a:endParaRPr sz="1400"/>
          </a:p>
          <a:p>
            <a:pPr indent="0" lvl="0" marL="0" rtl="0" algn="l">
              <a:spcBef>
                <a:spcPts val="1600"/>
              </a:spcBef>
              <a:spcAft>
                <a:spcPts val="1600"/>
              </a:spcAft>
              <a:buNone/>
            </a:pPr>
            <a:r>
              <a:rPr lang="en-US" sz="1400"/>
              <a:t>Jupyter notebook: </a:t>
            </a:r>
            <a:endParaRPr sz="1400"/>
          </a:p>
        </p:txBody>
      </p:sp>
      <p:sp>
        <p:nvSpPr>
          <p:cNvPr id="695" name="Google Shape;695;p55"/>
          <p:cNvSpPr txBox="1"/>
          <p:nvPr>
            <p:ph idx="4294967295" type="title"/>
          </p:nvPr>
        </p:nvSpPr>
        <p:spPr>
          <a:xfrm>
            <a:off x="838200" y="365125"/>
            <a:ext cx="10515600" cy="1325700"/>
          </a:xfrm>
          <a:prstGeom prst="rect">
            <a:avLst/>
          </a:prstGeom>
          <a:noFill/>
          <a:ln>
            <a:noFill/>
          </a:ln>
        </p:spPr>
        <p:txBody>
          <a:bodyPr anchorCtr="0" anchor="t" bIns="45700" lIns="91425" spcFirstLastPara="1" rIns="91425" wrap="square" tIns="45700">
            <a:normAutofit fontScale="90000"/>
          </a:bodyPr>
          <a:lstStyle/>
          <a:p>
            <a:pPr indent="0" lvl="0" marL="0" rtl="0" algn="l">
              <a:spcBef>
                <a:spcPts val="0"/>
              </a:spcBef>
              <a:spcAft>
                <a:spcPts val="0"/>
              </a:spcAft>
              <a:buNone/>
            </a:pPr>
            <a:r>
              <a:rPr b="0" lang="en-US" sz="4000">
                <a:latin typeface="Arial"/>
                <a:ea typeface="Arial"/>
                <a:cs typeface="Arial"/>
                <a:sym typeface="Arial"/>
              </a:rPr>
              <a:t>Appendix</a:t>
            </a:r>
            <a:endParaRPr b="0" sz="4000">
              <a:latin typeface="Arial"/>
              <a:ea typeface="Arial"/>
              <a:cs typeface="Arial"/>
              <a:sym typeface="Arial"/>
            </a:endParaRPr>
          </a:p>
          <a:p>
            <a:pPr indent="0" lvl="0" marL="0" rtl="0" algn="l">
              <a:spcBef>
                <a:spcPts val="0"/>
              </a:spcBef>
              <a:spcAft>
                <a:spcPts val="0"/>
              </a:spcAft>
              <a:buNone/>
            </a:pPr>
            <a:r>
              <a:t/>
            </a:r>
            <a:endParaRPr sz="4000">
              <a:latin typeface="Arial"/>
              <a:ea typeface="Arial"/>
              <a:cs typeface="Arial"/>
              <a:sym typeface="Arial"/>
            </a:endParaRPr>
          </a:p>
          <a:p>
            <a:pPr indent="0" lvl="0" marL="0" rtl="0" algn="l">
              <a:spcBef>
                <a:spcPts val="0"/>
              </a:spcBef>
              <a:spcAft>
                <a:spcPts val="0"/>
              </a:spcAft>
              <a:buClr>
                <a:srgbClr val="0B49CB"/>
              </a:buClr>
              <a:buSzPct val="100000"/>
              <a:buFont typeface="Arial"/>
              <a:buNone/>
            </a:pPr>
            <a:r>
              <a:t/>
            </a:r>
            <a:endParaRPr sz="4000">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25" name="Shape 325"/>
        <p:cNvGrpSpPr/>
        <p:nvPr/>
      </p:nvGrpSpPr>
      <p:grpSpPr>
        <a:xfrm>
          <a:off x="0" y="0"/>
          <a:ext cx="0" cy="0"/>
          <a:chOff x="0" y="0"/>
          <a:chExt cx="0" cy="0"/>
        </a:xfrm>
      </p:grpSpPr>
      <p:sp>
        <p:nvSpPr>
          <p:cNvPr id="326" name="Google Shape;326;p20"/>
          <p:cNvSpPr txBox="1"/>
          <p:nvPr>
            <p:ph idx="12" type="sldNum"/>
          </p:nvPr>
        </p:nvSpPr>
        <p:spPr>
          <a:xfrm>
            <a:off x="11268061" y="6315968"/>
            <a:ext cx="731700" cy="524700"/>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a:solidFill>
                  <a:schemeClr val="lt1"/>
                </a:solidFill>
              </a:rPr>
              <a:t>‹#›</a:t>
            </a:fld>
            <a:endParaRPr>
              <a:solidFill>
                <a:schemeClr val="lt1"/>
              </a:solidFill>
            </a:endParaRPr>
          </a:p>
        </p:txBody>
      </p:sp>
      <p:sp>
        <p:nvSpPr>
          <p:cNvPr id="327" name="Google Shape;327;p20"/>
          <p:cNvSpPr txBox="1"/>
          <p:nvPr/>
        </p:nvSpPr>
        <p:spPr>
          <a:xfrm>
            <a:off x="828068" y="538650"/>
            <a:ext cx="10530000" cy="5490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rgbClr val="0B49CB"/>
              </a:buClr>
              <a:buSzPts val="4000"/>
              <a:buFont typeface="Arial"/>
              <a:buNone/>
            </a:pPr>
            <a:r>
              <a:rPr lang="en-US" sz="3000">
                <a:solidFill>
                  <a:schemeClr val="lt1"/>
                </a:solidFill>
                <a:latin typeface="Arial"/>
                <a:ea typeface="Arial"/>
                <a:cs typeface="Arial"/>
                <a:sym typeface="Arial"/>
              </a:rPr>
              <a:t>Introduction</a:t>
            </a:r>
            <a:endParaRPr sz="3000">
              <a:solidFill>
                <a:schemeClr val="lt1"/>
              </a:solidFill>
              <a:latin typeface="IBM Plex Mono SemiBold"/>
              <a:ea typeface="IBM Plex Mono SemiBold"/>
              <a:cs typeface="IBM Plex Mono SemiBold"/>
              <a:sym typeface="IBM Plex Mono SemiBold"/>
            </a:endParaRPr>
          </a:p>
        </p:txBody>
      </p:sp>
      <p:sp>
        <p:nvSpPr>
          <p:cNvPr id="328" name="Google Shape;328;p20"/>
          <p:cNvSpPr txBox="1"/>
          <p:nvPr/>
        </p:nvSpPr>
        <p:spPr>
          <a:xfrm>
            <a:off x="1426050" y="1586750"/>
            <a:ext cx="9339900" cy="4148100"/>
          </a:xfrm>
          <a:prstGeom prst="rect">
            <a:avLst/>
          </a:prstGeom>
          <a:noFill/>
          <a:ln>
            <a:noFill/>
          </a:ln>
        </p:spPr>
        <p:txBody>
          <a:bodyPr anchorCtr="0" anchor="t" bIns="91425" lIns="91425" spcFirstLastPara="1" rIns="91425" wrap="square" tIns="91425">
            <a:noAutofit/>
          </a:bodyPr>
          <a:lstStyle/>
          <a:p>
            <a:pPr indent="-323850" lvl="0" marL="457200" rtl="0" algn="l">
              <a:lnSpc>
                <a:spcPct val="115000"/>
              </a:lnSpc>
              <a:spcBef>
                <a:spcPts val="1500"/>
              </a:spcBef>
              <a:spcAft>
                <a:spcPts val="0"/>
              </a:spcAft>
              <a:buClr>
                <a:schemeClr val="lt1"/>
              </a:buClr>
              <a:buSzPts val="1500"/>
              <a:buAutoNum type="arabicPeriod"/>
            </a:pPr>
            <a:r>
              <a:rPr lang="en-US" sz="1500">
                <a:solidFill>
                  <a:schemeClr val="lt1"/>
                </a:solidFill>
              </a:rPr>
              <a:t>Relevance Hypothesis: Implementing a recommender system will significantly improve the relevance of course recommendations for users, leading to increased user satisfaction.</a:t>
            </a:r>
            <a:endParaRPr sz="1500">
              <a:solidFill>
                <a:schemeClr val="lt1"/>
              </a:solidFill>
            </a:endParaRPr>
          </a:p>
          <a:p>
            <a:pPr indent="0" lvl="0" marL="457200" rtl="0" algn="l">
              <a:lnSpc>
                <a:spcPct val="100000"/>
              </a:lnSpc>
              <a:spcBef>
                <a:spcPts val="0"/>
              </a:spcBef>
              <a:spcAft>
                <a:spcPts val="0"/>
              </a:spcAft>
              <a:buNone/>
            </a:pPr>
            <a:r>
              <a:t/>
            </a:r>
            <a:endParaRPr sz="1500">
              <a:solidFill>
                <a:schemeClr val="lt1"/>
              </a:solidFill>
            </a:endParaRPr>
          </a:p>
          <a:p>
            <a:pPr indent="-323850" lvl="0" marL="457200" rtl="0" algn="l">
              <a:lnSpc>
                <a:spcPct val="115000"/>
              </a:lnSpc>
              <a:spcBef>
                <a:spcPts val="1500"/>
              </a:spcBef>
              <a:spcAft>
                <a:spcPts val="0"/>
              </a:spcAft>
              <a:buClr>
                <a:schemeClr val="lt1"/>
              </a:buClr>
              <a:buSzPts val="1500"/>
              <a:buAutoNum type="arabicPeriod"/>
            </a:pPr>
            <a:r>
              <a:rPr lang="en-US" sz="1500">
                <a:solidFill>
                  <a:schemeClr val="lt1"/>
                </a:solidFill>
              </a:rPr>
              <a:t>Engagement Hypothesi</a:t>
            </a:r>
            <a:r>
              <a:rPr lang="en-US" sz="1500">
                <a:solidFill>
                  <a:schemeClr val="lt1"/>
                </a:solidFill>
              </a:rPr>
              <a:t>s: A personalized learning experience, facilitated by the recommender system, will boost user engagement with courses, contributing to a more active and committed user base.</a:t>
            </a:r>
            <a:endParaRPr sz="1500">
              <a:solidFill>
                <a:schemeClr val="lt1"/>
              </a:solidFill>
            </a:endParaRPr>
          </a:p>
          <a:p>
            <a:pPr indent="0" lvl="0" marL="457200" rtl="0" algn="l">
              <a:lnSpc>
                <a:spcPct val="100000"/>
              </a:lnSpc>
              <a:spcBef>
                <a:spcPts val="0"/>
              </a:spcBef>
              <a:spcAft>
                <a:spcPts val="0"/>
              </a:spcAft>
              <a:buNone/>
            </a:pPr>
            <a:r>
              <a:t/>
            </a:r>
            <a:endParaRPr sz="1500">
              <a:solidFill>
                <a:schemeClr val="lt1"/>
              </a:solidFill>
            </a:endParaRPr>
          </a:p>
          <a:p>
            <a:pPr indent="-323850" lvl="0" marL="457200" rtl="0" algn="l">
              <a:lnSpc>
                <a:spcPct val="115000"/>
              </a:lnSpc>
              <a:spcBef>
                <a:spcPts val="1500"/>
              </a:spcBef>
              <a:spcAft>
                <a:spcPts val="0"/>
              </a:spcAft>
              <a:buClr>
                <a:schemeClr val="lt1"/>
              </a:buClr>
              <a:buSzPts val="1500"/>
              <a:buAutoNum type="arabicPeriod"/>
            </a:pPr>
            <a:r>
              <a:rPr lang="en-US" sz="1500">
                <a:solidFill>
                  <a:schemeClr val="lt1"/>
                </a:solidFill>
              </a:rPr>
              <a:t>Learning Path Optimization Hypothesis: The recommender system will optimize users' learning paths, guiding them towards a more structured and effective educational journey.</a:t>
            </a:r>
            <a:endParaRPr sz="1500">
              <a:solidFill>
                <a:schemeClr val="lt1"/>
              </a:solidFill>
            </a:endParaRPr>
          </a:p>
          <a:p>
            <a:pPr indent="0" lvl="0" marL="457200" rtl="0" algn="l">
              <a:lnSpc>
                <a:spcPct val="100000"/>
              </a:lnSpc>
              <a:spcBef>
                <a:spcPts val="0"/>
              </a:spcBef>
              <a:spcAft>
                <a:spcPts val="0"/>
              </a:spcAft>
              <a:buNone/>
            </a:pPr>
            <a:r>
              <a:t/>
            </a:r>
            <a:endParaRPr sz="1500">
              <a:solidFill>
                <a:schemeClr val="lt1"/>
              </a:solidFill>
            </a:endParaRPr>
          </a:p>
          <a:p>
            <a:pPr indent="-323850" lvl="0" marL="457200" rtl="0" algn="l">
              <a:lnSpc>
                <a:spcPct val="115000"/>
              </a:lnSpc>
              <a:spcBef>
                <a:spcPts val="1500"/>
              </a:spcBef>
              <a:spcAft>
                <a:spcPts val="0"/>
              </a:spcAft>
              <a:buClr>
                <a:schemeClr val="lt1"/>
              </a:buClr>
              <a:buSzPts val="1500"/>
              <a:buAutoNum type="arabicPeriod"/>
            </a:pPr>
            <a:r>
              <a:rPr lang="en-US" sz="1500">
                <a:solidFill>
                  <a:schemeClr val="lt1"/>
                </a:solidFill>
              </a:rPr>
              <a:t>Revenue Impact Hypothesis: Enhanced user engagement through the recommender system will positively impact company revenue by increasing course enrollments and user interactions.</a:t>
            </a:r>
            <a:endParaRPr sz="1500">
              <a:solidFill>
                <a:schemeClr val="lt1"/>
              </a:solidFill>
            </a:endParaRPr>
          </a:p>
          <a:p>
            <a:pPr indent="0" lvl="0" marL="457200" rtl="0" algn="l">
              <a:lnSpc>
                <a:spcPct val="100000"/>
              </a:lnSpc>
              <a:spcBef>
                <a:spcPts val="0"/>
              </a:spcBef>
              <a:spcAft>
                <a:spcPts val="0"/>
              </a:spcAft>
              <a:buNone/>
            </a:pPr>
            <a:r>
              <a:t/>
            </a:r>
            <a:endParaRPr sz="1500">
              <a:solidFill>
                <a:schemeClr val="lt1"/>
              </a:solidFill>
            </a:endParaRPr>
          </a:p>
          <a:p>
            <a:pPr indent="-323850" lvl="0" marL="457200" rtl="0" algn="l">
              <a:lnSpc>
                <a:spcPct val="115000"/>
              </a:lnSpc>
              <a:spcBef>
                <a:spcPts val="1500"/>
              </a:spcBef>
              <a:spcAft>
                <a:spcPts val="0"/>
              </a:spcAft>
              <a:buClr>
                <a:schemeClr val="lt1"/>
              </a:buClr>
              <a:buSzPts val="1500"/>
              <a:buAutoNum type="arabicPeriod"/>
            </a:pPr>
            <a:r>
              <a:rPr lang="en-US" sz="1500">
                <a:solidFill>
                  <a:schemeClr val="lt1"/>
                </a:solidFill>
              </a:rPr>
              <a:t>Model Performance Hypothesis: Through the Proof of Concept (PoC) phase, it is hypothesized that the exploration and comparison of various machine learning models will identify a model with superior performance in offline evaluations, setting the stage for effective online implementation.</a:t>
            </a:r>
            <a:endParaRPr sz="1500">
              <a:solidFill>
                <a:schemeClr val="lt1"/>
              </a:solidFill>
            </a:endParaRPr>
          </a:p>
          <a:p>
            <a:pPr indent="0" lvl="0" marL="0" rtl="0" algn="l">
              <a:spcBef>
                <a:spcPts val="0"/>
              </a:spcBef>
              <a:spcAft>
                <a:spcPts val="0"/>
              </a:spcAft>
              <a:buNone/>
            </a:pPr>
            <a:r>
              <a:t/>
            </a:r>
            <a:endParaRPr sz="1600">
              <a:solidFill>
                <a:schemeClr val="lt1"/>
              </a:solidFill>
            </a:endParaRPr>
          </a:p>
        </p:txBody>
      </p:sp>
      <p:sp>
        <p:nvSpPr>
          <p:cNvPr id="329" name="Google Shape;329;p20"/>
          <p:cNvSpPr txBox="1"/>
          <p:nvPr/>
        </p:nvSpPr>
        <p:spPr>
          <a:xfrm>
            <a:off x="1354625" y="1135450"/>
            <a:ext cx="8076900" cy="40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900">
                <a:solidFill>
                  <a:schemeClr val="lt1"/>
                </a:solidFill>
                <a:latin typeface="Nunito"/>
                <a:ea typeface="Nunito"/>
                <a:cs typeface="Nunito"/>
                <a:sym typeface="Nunito"/>
              </a:rPr>
              <a:t>Hypothesis</a:t>
            </a:r>
            <a:r>
              <a:rPr b="1" lang="en-US" sz="1900">
                <a:solidFill>
                  <a:schemeClr val="lt1"/>
                </a:solidFill>
                <a:latin typeface="Nunito"/>
                <a:ea typeface="Nunito"/>
                <a:cs typeface="Nunito"/>
                <a:sym typeface="Nunito"/>
              </a:rPr>
              <a:t>:</a:t>
            </a:r>
            <a:endParaRPr b="1" sz="1900">
              <a:solidFill>
                <a:schemeClr val="lt1"/>
              </a:solidFill>
              <a:latin typeface="Nunito"/>
              <a:ea typeface="Nunito"/>
              <a:cs typeface="Nunito"/>
              <a:sym typeface="Nuni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3" name="Shape 333"/>
        <p:cNvGrpSpPr/>
        <p:nvPr/>
      </p:nvGrpSpPr>
      <p:grpSpPr>
        <a:xfrm>
          <a:off x="0" y="0"/>
          <a:ext cx="0" cy="0"/>
          <a:chOff x="0" y="0"/>
          <a:chExt cx="0" cy="0"/>
        </a:xfrm>
      </p:grpSpPr>
      <p:sp>
        <p:nvSpPr>
          <p:cNvPr id="334" name="Google Shape;334;p21"/>
          <p:cNvSpPr txBox="1"/>
          <p:nvPr>
            <p:ph idx="12" type="sldNum"/>
          </p:nvPr>
        </p:nvSpPr>
        <p:spPr>
          <a:xfrm>
            <a:off x="11268061" y="6315968"/>
            <a:ext cx="731700" cy="524700"/>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a:solidFill>
                  <a:schemeClr val="lt1"/>
                </a:solidFill>
              </a:rPr>
              <a:t>‹#›</a:t>
            </a:fld>
            <a:endParaRPr>
              <a:solidFill>
                <a:schemeClr val="lt1"/>
              </a:solidFill>
            </a:endParaRPr>
          </a:p>
        </p:txBody>
      </p:sp>
      <p:sp>
        <p:nvSpPr>
          <p:cNvPr id="335" name="Google Shape;335;p21"/>
          <p:cNvSpPr txBox="1"/>
          <p:nvPr/>
        </p:nvSpPr>
        <p:spPr>
          <a:xfrm>
            <a:off x="828068" y="538650"/>
            <a:ext cx="10530000" cy="5490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rgbClr val="0B49CB"/>
              </a:buClr>
              <a:buSzPts val="4000"/>
              <a:buFont typeface="Arial"/>
              <a:buNone/>
            </a:pPr>
            <a:r>
              <a:rPr lang="en-US" sz="3000">
                <a:solidFill>
                  <a:schemeClr val="dk2"/>
                </a:solidFill>
              </a:rPr>
              <a:t>Machine Learning Workflow</a:t>
            </a:r>
            <a:endParaRPr sz="3000">
              <a:solidFill>
                <a:schemeClr val="dk2"/>
              </a:solidFill>
              <a:latin typeface="IBM Plex Mono SemiBold"/>
              <a:ea typeface="IBM Plex Mono SemiBold"/>
              <a:cs typeface="IBM Plex Mono SemiBold"/>
              <a:sym typeface="IBM Plex Mono SemiBold"/>
            </a:endParaRPr>
          </a:p>
        </p:txBody>
      </p:sp>
      <p:pic>
        <p:nvPicPr>
          <p:cNvPr id="336" name="Google Shape;336;p21"/>
          <p:cNvPicPr preferRelativeResize="0"/>
          <p:nvPr/>
        </p:nvPicPr>
        <p:blipFill>
          <a:blip r:embed="rId3">
            <a:alphaModFix/>
          </a:blip>
          <a:stretch>
            <a:fillRect/>
          </a:stretch>
        </p:blipFill>
        <p:spPr>
          <a:xfrm>
            <a:off x="670225" y="1577975"/>
            <a:ext cx="10963261" cy="5010553"/>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340" name="Shape 340"/>
        <p:cNvGrpSpPr/>
        <p:nvPr/>
      </p:nvGrpSpPr>
      <p:grpSpPr>
        <a:xfrm>
          <a:off x="0" y="0"/>
          <a:ext cx="0" cy="0"/>
          <a:chOff x="0" y="0"/>
          <a:chExt cx="0" cy="0"/>
        </a:xfrm>
      </p:grpSpPr>
      <p:sp>
        <p:nvSpPr>
          <p:cNvPr id="341" name="Google Shape;341;p22"/>
          <p:cNvSpPr txBox="1"/>
          <p:nvPr>
            <p:ph idx="12" type="sldNum"/>
          </p:nvPr>
        </p:nvSpPr>
        <p:spPr>
          <a:xfrm>
            <a:off x="11268061" y="6315968"/>
            <a:ext cx="731700" cy="524700"/>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a:solidFill>
                  <a:schemeClr val="lt1"/>
                </a:solidFill>
              </a:rPr>
              <a:t>‹#›</a:t>
            </a:fld>
            <a:endParaRPr>
              <a:solidFill>
                <a:schemeClr val="lt1"/>
              </a:solidFill>
            </a:endParaRPr>
          </a:p>
        </p:txBody>
      </p:sp>
      <p:sp>
        <p:nvSpPr>
          <p:cNvPr id="342" name="Google Shape;342;p22"/>
          <p:cNvSpPr txBox="1"/>
          <p:nvPr/>
        </p:nvSpPr>
        <p:spPr>
          <a:xfrm>
            <a:off x="828068" y="538650"/>
            <a:ext cx="10530000" cy="5490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rgbClr val="0B49CB"/>
              </a:buClr>
              <a:buSzPts val="4000"/>
              <a:buFont typeface="Arial"/>
              <a:buNone/>
            </a:pPr>
            <a:r>
              <a:rPr lang="en-US" sz="4000">
                <a:solidFill>
                  <a:schemeClr val="lt1"/>
                </a:solidFill>
              </a:rPr>
              <a:t>Exploratory Data Analysis</a:t>
            </a:r>
            <a:endParaRPr sz="4000">
              <a:solidFill>
                <a:schemeClr val="lt1"/>
              </a:solidFill>
              <a:latin typeface="IBM Plex Mono SemiBold"/>
              <a:ea typeface="IBM Plex Mono SemiBold"/>
              <a:cs typeface="IBM Plex Mono SemiBold"/>
              <a:sym typeface="IBM Plex Mono SemiBold"/>
            </a:endParaRPr>
          </a:p>
        </p:txBody>
      </p:sp>
      <p:sp>
        <p:nvSpPr>
          <p:cNvPr id="343" name="Google Shape;343;p22"/>
          <p:cNvSpPr txBox="1"/>
          <p:nvPr/>
        </p:nvSpPr>
        <p:spPr>
          <a:xfrm>
            <a:off x="2080875" y="2134050"/>
            <a:ext cx="9339900" cy="26661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1500"/>
              </a:spcBef>
              <a:spcAft>
                <a:spcPts val="0"/>
              </a:spcAft>
              <a:buClr>
                <a:schemeClr val="lt1"/>
              </a:buClr>
              <a:buSzPts val="1600"/>
              <a:buAutoNum type="arabicPeriod"/>
            </a:pPr>
            <a:r>
              <a:rPr lang="en-US" sz="1600">
                <a:solidFill>
                  <a:schemeClr val="lt1"/>
                </a:solidFill>
              </a:rPr>
              <a:t>Statistical Overview</a:t>
            </a:r>
            <a:endParaRPr sz="1600">
              <a:solidFill>
                <a:schemeClr val="lt1"/>
              </a:solidFill>
            </a:endParaRPr>
          </a:p>
          <a:p>
            <a:pPr indent="0" lvl="0" marL="457200" rtl="0" algn="l">
              <a:lnSpc>
                <a:spcPct val="100000"/>
              </a:lnSpc>
              <a:spcBef>
                <a:spcPts val="0"/>
              </a:spcBef>
              <a:spcAft>
                <a:spcPts val="0"/>
              </a:spcAft>
              <a:buNone/>
            </a:pPr>
            <a:r>
              <a:t/>
            </a:r>
            <a:endParaRPr sz="1600">
              <a:solidFill>
                <a:schemeClr val="lt1"/>
              </a:solidFill>
            </a:endParaRPr>
          </a:p>
          <a:p>
            <a:pPr indent="-330200" lvl="0" marL="457200" rtl="0" algn="l">
              <a:lnSpc>
                <a:spcPct val="115000"/>
              </a:lnSpc>
              <a:spcBef>
                <a:spcPts val="1500"/>
              </a:spcBef>
              <a:spcAft>
                <a:spcPts val="0"/>
              </a:spcAft>
              <a:buClr>
                <a:schemeClr val="lt1"/>
              </a:buClr>
              <a:buSzPts val="1600"/>
              <a:buAutoNum type="arabicPeriod"/>
            </a:pPr>
            <a:r>
              <a:rPr lang="en-US" sz="1600">
                <a:solidFill>
                  <a:schemeClr val="lt1"/>
                </a:solidFill>
              </a:rPr>
              <a:t>Keyword Identification using WordCloud</a:t>
            </a:r>
            <a:endParaRPr sz="1600">
              <a:solidFill>
                <a:schemeClr val="lt1"/>
              </a:solidFill>
            </a:endParaRPr>
          </a:p>
          <a:p>
            <a:pPr indent="0" lvl="0" marL="457200" rtl="0" algn="l">
              <a:lnSpc>
                <a:spcPct val="100000"/>
              </a:lnSpc>
              <a:spcBef>
                <a:spcPts val="0"/>
              </a:spcBef>
              <a:spcAft>
                <a:spcPts val="0"/>
              </a:spcAft>
              <a:buNone/>
            </a:pPr>
            <a:r>
              <a:t/>
            </a:r>
            <a:endParaRPr sz="1600">
              <a:solidFill>
                <a:schemeClr val="lt1"/>
              </a:solidFill>
            </a:endParaRPr>
          </a:p>
          <a:p>
            <a:pPr indent="-330200" lvl="0" marL="457200" rtl="0" algn="l">
              <a:lnSpc>
                <a:spcPct val="115000"/>
              </a:lnSpc>
              <a:spcBef>
                <a:spcPts val="1500"/>
              </a:spcBef>
              <a:spcAft>
                <a:spcPts val="0"/>
              </a:spcAft>
              <a:buClr>
                <a:schemeClr val="lt1"/>
              </a:buClr>
              <a:buSzPts val="1600"/>
              <a:buAutoNum type="arabicPeriod"/>
            </a:pPr>
            <a:r>
              <a:rPr lang="en-US" sz="1600">
                <a:solidFill>
                  <a:schemeClr val="lt1"/>
                </a:solidFill>
              </a:rPr>
              <a:t>Find Popular Course Genres</a:t>
            </a:r>
            <a:endParaRPr sz="1600">
              <a:solidFill>
                <a:schemeClr val="lt1"/>
              </a:solidFill>
            </a:endParaRPr>
          </a:p>
          <a:p>
            <a:pPr indent="0" lvl="0" marL="457200" rtl="0" algn="l">
              <a:lnSpc>
                <a:spcPct val="100000"/>
              </a:lnSpc>
              <a:spcBef>
                <a:spcPts val="0"/>
              </a:spcBef>
              <a:spcAft>
                <a:spcPts val="0"/>
              </a:spcAft>
              <a:buNone/>
            </a:pPr>
            <a:r>
              <a:t/>
            </a:r>
            <a:endParaRPr sz="1600">
              <a:solidFill>
                <a:schemeClr val="lt1"/>
              </a:solidFill>
            </a:endParaRPr>
          </a:p>
          <a:p>
            <a:pPr indent="-330200" lvl="0" marL="457200" rtl="0" algn="l">
              <a:lnSpc>
                <a:spcPct val="115000"/>
              </a:lnSpc>
              <a:spcBef>
                <a:spcPts val="1500"/>
              </a:spcBef>
              <a:spcAft>
                <a:spcPts val="0"/>
              </a:spcAft>
              <a:buClr>
                <a:schemeClr val="lt1"/>
              </a:buClr>
              <a:buSzPts val="1600"/>
              <a:buAutoNum type="arabicPeriod"/>
            </a:pPr>
            <a:r>
              <a:rPr lang="en-US" sz="1600">
                <a:solidFill>
                  <a:schemeClr val="lt1"/>
                </a:solidFill>
              </a:rPr>
              <a:t>Summary Statistics and Visualizations for Enrollment Data</a:t>
            </a:r>
            <a:endParaRPr sz="1600">
              <a:solidFill>
                <a:schemeClr val="lt1"/>
              </a:solidFill>
            </a:endParaRPr>
          </a:p>
          <a:p>
            <a:pPr indent="0" lvl="0" marL="0" rtl="0" algn="l">
              <a:spcBef>
                <a:spcPts val="0"/>
              </a:spcBef>
              <a:spcAft>
                <a:spcPts val="0"/>
              </a:spcAft>
              <a:buNone/>
            </a:pPr>
            <a:r>
              <a:t/>
            </a:r>
            <a:endParaRPr sz="1600">
              <a:solidFill>
                <a:schemeClr val="lt1"/>
              </a:solidFill>
            </a:endParaRPr>
          </a:p>
        </p:txBody>
      </p:sp>
      <p:sp>
        <p:nvSpPr>
          <p:cNvPr id="344" name="Google Shape;344;p22"/>
          <p:cNvSpPr txBox="1"/>
          <p:nvPr/>
        </p:nvSpPr>
        <p:spPr>
          <a:xfrm>
            <a:off x="2054625" y="1607750"/>
            <a:ext cx="8076900" cy="40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900">
                <a:solidFill>
                  <a:schemeClr val="lt1"/>
                </a:solidFill>
                <a:latin typeface="Nunito"/>
                <a:ea typeface="Nunito"/>
                <a:cs typeface="Nunito"/>
                <a:sym typeface="Nunito"/>
              </a:rPr>
              <a:t>Steps</a:t>
            </a:r>
            <a:r>
              <a:rPr b="1" lang="en-US" sz="1900">
                <a:solidFill>
                  <a:schemeClr val="lt1"/>
                </a:solidFill>
                <a:latin typeface="Nunito"/>
                <a:ea typeface="Nunito"/>
                <a:cs typeface="Nunito"/>
                <a:sym typeface="Nunito"/>
              </a:rPr>
              <a:t>:</a:t>
            </a:r>
            <a:endParaRPr b="1" sz="1900">
              <a:solidFill>
                <a:schemeClr val="lt1"/>
              </a:solidFill>
              <a:latin typeface="Nunito"/>
              <a:ea typeface="Nunito"/>
              <a:cs typeface="Nunito"/>
              <a:sym typeface="Nunito"/>
            </a:endParaRPr>
          </a:p>
        </p:txBody>
      </p:sp>
      <p:pic>
        <p:nvPicPr>
          <p:cNvPr id="345" name="Google Shape;345;p22"/>
          <p:cNvPicPr preferRelativeResize="0"/>
          <p:nvPr/>
        </p:nvPicPr>
        <p:blipFill rotWithShape="1">
          <a:blip r:embed="rId3">
            <a:alphaModFix/>
          </a:blip>
          <a:srcRect b="0" l="0" r="0" t="0"/>
          <a:stretch/>
        </p:blipFill>
        <p:spPr>
          <a:xfrm>
            <a:off x="8552874" y="2283125"/>
            <a:ext cx="2004725" cy="20047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9" name="Shape 349"/>
        <p:cNvGrpSpPr/>
        <p:nvPr/>
      </p:nvGrpSpPr>
      <p:grpSpPr>
        <a:xfrm>
          <a:off x="0" y="0"/>
          <a:ext cx="0" cy="0"/>
          <a:chOff x="0" y="0"/>
          <a:chExt cx="0" cy="0"/>
        </a:xfrm>
      </p:grpSpPr>
      <p:sp>
        <p:nvSpPr>
          <p:cNvPr id="350" name="Google Shape;350;p23"/>
          <p:cNvSpPr txBox="1"/>
          <p:nvPr>
            <p:ph idx="12" type="sldNum"/>
          </p:nvPr>
        </p:nvSpPr>
        <p:spPr>
          <a:xfrm>
            <a:off x="11268061" y="6315968"/>
            <a:ext cx="731700" cy="524700"/>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a:solidFill>
                  <a:schemeClr val="dk2"/>
                </a:solidFill>
              </a:rPr>
              <a:t>‹#›</a:t>
            </a:fld>
            <a:endParaRPr>
              <a:solidFill>
                <a:schemeClr val="dk2"/>
              </a:solidFill>
            </a:endParaRPr>
          </a:p>
        </p:txBody>
      </p:sp>
      <p:pic>
        <p:nvPicPr>
          <p:cNvPr id="351" name="Google Shape;351;p23"/>
          <p:cNvPicPr preferRelativeResize="0"/>
          <p:nvPr/>
        </p:nvPicPr>
        <p:blipFill>
          <a:blip r:embed="rId3">
            <a:alphaModFix/>
          </a:blip>
          <a:stretch>
            <a:fillRect/>
          </a:stretch>
        </p:blipFill>
        <p:spPr>
          <a:xfrm>
            <a:off x="4645188" y="1492975"/>
            <a:ext cx="2901614" cy="4541949"/>
          </a:xfrm>
          <a:prstGeom prst="rect">
            <a:avLst/>
          </a:prstGeom>
          <a:noFill/>
          <a:ln>
            <a:noFill/>
          </a:ln>
        </p:spPr>
      </p:pic>
      <p:sp>
        <p:nvSpPr>
          <p:cNvPr id="352" name="Google Shape;352;p23"/>
          <p:cNvSpPr txBox="1"/>
          <p:nvPr>
            <p:ph idx="4294967295" type="title"/>
          </p:nvPr>
        </p:nvSpPr>
        <p:spPr>
          <a:xfrm>
            <a:off x="838200" y="365125"/>
            <a:ext cx="10515600" cy="13257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None/>
            </a:pPr>
            <a:r>
              <a:rPr b="0" lang="en-US" sz="3000">
                <a:latin typeface="Arial"/>
                <a:ea typeface="Arial"/>
                <a:cs typeface="Arial"/>
                <a:sym typeface="Arial"/>
              </a:rPr>
              <a:t>Columns/Features of the Data:</a:t>
            </a:r>
            <a:endParaRPr b="0" sz="3000">
              <a:latin typeface="Arial"/>
              <a:ea typeface="Arial"/>
              <a:cs typeface="Arial"/>
              <a:sym typeface="Arial"/>
            </a:endParaRPr>
          </a:p>
          <a:p>
            <a:pPr indent="0" lvl="0" marL="0" rtl="0" algn="l">
              <a:lnSpc>
                <a:spcPct val="90000"/>
              </a:lnSpc>
              <a:spcBef>
                <a:spcPts val="0"/>
              </a:spcBef>
              <a:spcAft>
                <a:spcPts val="0"/>
              </a:spcAft>
              <a:buClr>
                <a:srgbClr val="0B49CB"/>
              </a:buClr>
              <a:buSzPts val="4000"/>
              <a:buFont typeface="Arial"/>
              <a:buNone/>
            </a:pPr>
            <a:r>
              <a:t/>
            </a:r>
            <a:endParaRPr sz="4000">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24"/>
          <p:cNvSpPr txBox="1"/>
          <p:nvPr>
            <p:ph type="title"/>
          </p:nvPr>
        </p:nvSpPr>
        <p:spPr>
          <a:xfrm>
            <a:off x="838200" y="365125"/>
            <a:ext cx="10515600" cy="1325563"/>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0B49CB"/>
              </a:buClr>
              <a:buSzPts val="4000"/>
              <a:buFont typeface="Arial"/>
              <a:buNone/>
            </a:pPr>
            <a:r>
              <a:rPr lang="en-US" sz="3000">
                <a:solidFill>
                  <a:schemeClr val="dk2"/>
                </a:solidFill>
                <a:latin typeface="Arial"/>
                <a:ea typeface="Arial"/>
                <a:cs typeface="Arial"/>
                <a:sym typeface="Arial"/>
              </a:rPr>
              <a:t>Enrollment</a:t>
            </a:r>
            <a:r>
              <a:rPr lang="en-US" sz="3000">
                <a:solidFill>
                  <a:schemeClr val="dk2"/>
                </a:solidFill>
                <a:latin typeface="Arial"/>
                <a:ea typeface="Arial"/>
                <a:cs typeface="Arial"/>
                <a:sym typeface="Arial"/>
              </a:rPr>
              <a:t> counts per genre</a:t>
            </a:r>
            <a:endParaRPr sz="3000">
              <a:solidFill>
                <a:schemeClr val="dk2"/>
              </a:solidFill>
              <a:latin typeface="Arial"/>
              <a:ea typeface="Arial"/>
              <a:cs typeface="Arial"/>
              <a:sym typeface="Arial"/>
            </a:endParaRPr>
          </a:p>
        </p:txBody>
      </p:sp>
      <p:pic>
        <p:nvPicPr>
          <p:cNvPr id="358" name="Google Shape;358;p24"/>
          <p:cNvPicPr preferRelativeResize="0"/>
          <p:nvPr/>
        </p:nvPicPr>
        <p:blipFill>
          <a:blip r:embed="rId3">
            <a:alphaModFix/>
          </a:blip>
          <a:stretch>
            <a:fillRect/>
          </a:stretch>
        </p:blipFill>
        <p:spPr>
          <a:xfrm>
            <a:off x="3329200" y="1330225"/>
            <a:ext cx="5533625" cy="524655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